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Демьянов. «Скакалочка»: весёлое стихотворение о детской игре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прыжки, звонкий ритм и радость игры в одном стихотворении.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«Скакалочка» интересно читать в 1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и понятное стихотворение легко услышать, запомнить и прочитать вслух. Оно говорит о знакомой детской игре, поэтому быстро вызывает интерес, улыбку и желание читать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656" y="1226125"/>
            <a:ext cx="329063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256" y="1226125"/>
            <a:ext cx="25312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5720" y="2971106"/>
            <a:ext cx="392344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1226125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передаёт непрерывное движение, будто скакалка всё время крутится. От строки к строке ощущается лёгкий бег, прыжок и смена темпа.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игра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прыжки через скакалку, которые хорошо знакомы детям. Простая игра становится основой для весёлого и очень живого поэтического рассказа.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светло и задорно, как игра во дворе. В нём много радости, смеха и ощущения, что день проходит интересно и бодро.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ритм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считает прыжки, чтобы не сбиться и держать темп. Счёт помогает почувствовать порядок движений и делает чтение похожим на считалку.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после ошибки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прыжок не сразу удаётся, игра не заканчивается. Герой пробует снова, и это делает стихотворение особенно близким детям, которые тоже учатся не сдаваться.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 как главный образ стихотворения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игры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 в стихотворении — не просто вещь, а главный участник игры. Она задаёт действие, помогает прыгать и объединяет весь текст в одно весёлое движение.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ловкостью, ритмом и радостью. Благодаря скакалке стихотворение словно подпрыгивает вместе с ребёнком, а каждая строка звучит легко и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появляется радостное и бодрое настроение. Текст звучит так, будто ребёнок только что вышел во двор и сразу включился в игру.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озорство и живая энергия. Короткие строки ускоряют чтение, поэтому оно напоминает весёлые прыжки, а не спокойный рассказ.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ошибка в счёте не делает игру грустной. Наоборот, она вызывает улыбку и желание попробовать ещё раз, пока прыжки не получатся.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задаёт весь темп текста: прыжок, счёт, снова прыжок. Так стихотворение звучит легко, как детская считалка.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 становится центром движения, поэтому ритм стихотворения ощущается как непрерывная игра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стихотворению И. Демьянова «Скакалочка»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стихотворении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показана по содержанию стихотворения И. Демьянова «Скакалочка».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используются в тексте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простых слов, связанных с игрой, движением и счётом. Они понятны младшим школьникам и сразу рисуют знакомую картину детских прыжков.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перегружает текст длинными описаниями. Поэтому каждое слово звучит чётко, а смысл легко уловить даже при первом чтении вслух.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ясной лексике стихотворение удобно пересказывать своими словами. Ребёнок легко вспоминает, что происходит, и не теряет главную мысль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школьная площадка как место действия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двор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светло и просторно: асфальт тёплый, вокруг слышны голоса и шаги. Ребёнок крутит скакалку, подпрыгивает и смеётся, а рядом друзья считают прыжки и подбадривают его. Всё выглядит живо и по-летнему легко.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Уголок, где собираются друзья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детей стоят рядом, один прыгает, другие следят за темпом и улыбаются. У каждого есть своё место в игре, а общий ритм делает сцену дружной и весёлой. Такой рисунок хорошо передаст атмосферу стихотворения.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площадка после уроков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уже стихли уроки, но игра только начинается. Здесь хватает места для быстрых движений, а воздух наполнен счётом, смехом и короткими паузами перед новым прыжком. Иллюстрация получится динамичной и очень понятной.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напоминает: важно слушать ритм и не торопиться слишком сильно. Тогда легче не сбиться и продолжать игру с удовольствием.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 с первого раза, можно попробовать ещё раз. Такое отношение помогает быть терпеливым и не расстраиваться из-за мелкой ошибки.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игра может быть не только развлечением, но и маленькой тренировкой. В прыжках ребёнок учится двигаться ловко и уверенно.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радоваться простым вещам. Обычная скакалка, двор и весёлый смех превращают обычный день в яркое и запоминающееся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 при чтении вслух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лучше произносить легко и быстро, будто ребёнок только встал на скакалку. Так сразу слышатся бодрость, интерес и готовность к движению.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особенно заметны озорство и радость игры. Если читать выразительно, стихотворение звучит как маленькая песенка про движение, смех и упорство.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прыжков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чтение идёт ровно, с короткими паузами и чётким счётом. Темп помогает представить прыжки, а повторяющиеся звуки делают речь звонкой.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22" y="1567421"/>
            <a:ext cx="2362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65761"/>
            <a:ext cx="378000" cy="336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нравится детям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узнают в стихотворении себя: обычного ребёнка, который любит бегать, прыгать и не боится пробовать снова, если что-то не получилось с первого раза.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движение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всё время будто подпрыгивает вместе со скакалкой. От этого он кажется весёлым, подвижным и совсем не скучным, даже при первом чтении вслух.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слышатся смех, задор и лёгкое озорство. Оно вызывает улыбку, потому что передаёт радость простой игры, знакомой почти каждому ребёнку.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чтение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простые и ясные, поэтому смысл быстро понимается без объяснений. Детям приятно читать такой текст самим: он звучит ясно, коротко и дружелюбно.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героя-ребёнка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— не сказочный персонаж, а самый обычный ребёнок. Он с удовольствием играет, прыгает через скакалку и радуется самому процессу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близок младшим школьникам, потому что он живой, понятный и узнаваемый. Он напоминает каждого, кто любит дворовые игры и весёлые соревнования.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заметны настойчивость и смелость: если прыжок не получился или счёт сбился, ребёнок не огорчается надолго, а продолжает игру с новым интересом.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стихотворению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рисунок, где ребёнок прыгает через скакалку на школьной площадке или во дворе. Важно показать движение: поднятые ноги, натянутую скакалку и улыбку.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рисунка могут быть яркими и летними: жёлтый, голубой, зелёный. Тогда иллюстрация передаст не только игру, но и солнечное, радостное настроение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стихотворении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передать непрерывное движение, словно прыжки один за другим. Из-за этого текст читается быстро и звучит почти как весёлая игра на счёт.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или звуки повторяются, их легче запомнить. Ребёнок слышит знакомый рисунок речи и быстрее удерживает смысл стихотворения в памяти.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речь музыкальной и ритмичной. Каждая строка как будто подхватывает следующую, поэтому чтение напоминает короткую песенку или считалку.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повторению стихотворение кажется живым и озорным. Оно не только рассказывает об игре, но и само звучит как игра.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игры и настроения в тексте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движение, счёт и эмоции постепенно делают игру всё более весёлой и живой.
</a:t>
            </a:r>
            <a:endParaRPr lang="en-US" sz="11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музыка в «Скакалочке»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музыкально, потому что в нём много коротких слов и чётких ударений. Речь легко ложится на ровный, упругий ритм, похожий на детский счёт.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движется быстро, как прыжок через скакалку. Поэтому текст хочется читать вслух бодро, с лёгким подскоком голоса и без лишних остановок.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помогает почувствовать настроение произведения: оно не только рассказывает о забаве, но и само звучит как весёлая речевая игра.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движение. Прыжки, счёт и быстрый темп делают текст энергичным и помогают увидеть, как поэзия передаёт действие почти без описаний.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дружелюбие и совместная радость. Игра сближает детей, делает их смелее и веселее, а обычный двор превращает в место маленьких открытий.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главных тем — детство, наполненное простыми и радостными занятиями. В стихотворении нет больших событий, зато есть живой и счастливый момент игры.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тема — удовольствие от простых дел. Автор показывает, что именно такие минуты запоминаются сильнее всего и делают день по-настоящему счастливым.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небольшое по объёму, поэтому его удобно читать на уроке, разбирать по строкам и учить наизусть без лишних трудностей.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Скакалка, счёт, прыжок и смех — вот главные образы стихотворения. Они понятны детям и сразу вызывают знакомую картину игры во дворе.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ритм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чёткий, почти песенный ритм. Он помогает почувствовать прыжки и делает чтение выразительным даже у начинающих чтецов.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оставляет светлое впечатление: в нём есть веселье, озорство и упорство. После чтения хочется улыбнуться и самому поиграть.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«Скакалочке»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движения в стихах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«Скакалочка» И. Демьянова показывает, как обычная детская игра становится поэзией. В ней слышны смех, счёт, ритм и упорство, а главное — живая радость простого дня.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2026-05-23T23:31:00Z</dcterms:created>
  <dcterms:modified xsi:type="dcterms:W3CDTF">2026-05-23T23:31:00Z</dcterms:modified>
</cp:coreProperties>
</file>