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и ее доказательства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жизнь на Земле: по следам эволюции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восстанавливает историю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показывает, как из простых линий возникло огромное разнообразие организмов. Ее объясняют наследственные изменения, отбор, дрейф и изоляция, а подтверждают палеонтология, генетика, анатомия и биогеография.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макроэволюции и ее уровни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выше вида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описывает процессы, которые ведут к появлению новых родов, семейств, отрядов и других крупных таксонов. Она охватывает долгие исторические промежутки и крупные преобразования строения организмов.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малых сдвигов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макроэволюции — постепенное накопление микровидовых изменений в популяциях. Отдельные наследственные различия сами по себе невелики, но со временем могут изменить облик и функции целых линий.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популяции оказываются изолированными, они начинают накапливать разные признаки. Так возникают дивергирующие эволюционные ветви, которые приспосабливаются к различным условиям среды и все сильнее отличаются друг от друга.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исторический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не сводится к одному событию. Она включает видообразование, адаптивную радиацию и вымирание одних групп при расширении других, поэтому ее результаты видны только в масштабе геологического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изоляции к новым таксонам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наследственные изменения в изолированной популяции приводят к образованию новых видов и более крупных групп.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в палеонтологической летописи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сочетает признаки рептилий и птиц: зубы, длинный костный хвост, когти на крыльях и развитое оперение. Такие сочетания помогают увидеть постепенный переход между крупными группами позвоночных.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тетраподы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воды к суше хорошо прослеживается у ранних тетрапод. Их конечности уже могли опираться о грунт, но строение тела еще сохраняло признаки связи с водной средой.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китов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китов показывает, как наземные млекопитающие постепенно приобрели признаки водных животных. В ископаемой летописи видны изменения конечностей, черепа и способа передвижения в воде.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переходных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не являются «полуготовыми» организмами. Они отражают реальные этапы перестройки организмов и позволяют восстановить последовательность изменений, которые вели к появлению новых крупных групп.
</a:t>
            </a:r>
            <a:endParaRPr lang="en-US" sz="11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лошади как пример крупных преобразований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лошади иллюстрирует не только рост размеров, но и переход к более эффективному бегу на открытых пространствах.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направленное усложнение и увеличение размеров: по мере смены среды обитания возрастала приспособленность к быстрому передвижению.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эволюции лошади; иллюстративные относительные значения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как доказательство родства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764175" y="1268375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план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имеют общее происхождение и сходную внутреннюю организацию, даже если выполняют разные функции. Это особенно хорошо видно на примере передней конечности позвоночных животных.
</a:t>
            </a:r>
            <a:endParaRPr lang="en-US" sz="949" dirty="0"/>
          </a:p>
        </p:txBody>
      </p:sp>
      <p:sp>
        <p:nvSpPr>
          <p:cNvPr id="12" name="Text 3"/>
          <p:cNvSpPr txBox="1"/>
          <p:nvPr/>
        </p:nvSpPr>
        <p:spPr>
          <a:xfrm>
            <a:off x="5764175" y="1971963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 одного плана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конечность человека, крыло летучей мыши, ласта кита и передняя лапа кошки построены по единой схеме. Различия объясняются приспособлением к разным условиям жизни.
</a:t>
            </a:r>
            <a:endParaRPr lang="en-US" sz="983" dirty="0"/>
          </a:p>
        </p:txBody>
      </p:sp>
      <p:sp>
        <p:nvSpPr>
          <p:cNvPr id="13" name="Text 4"/>
          <p:cNvSpPr txBox="1"/>
          <p:nvPr/>
        </p:nvSpPr>
        <p:spPr>
          <a:xfrm>
            <a:off x="5764175" y="2675555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Аналогии и конвергенция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 сходны по функции, но возникли независимо у неродственных групп. Такое сходство связано с конвергенцией, когда похожая среда формирует похожие решения.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5764175" y="3379161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Рудиментарные органы сохраняются как ослабленные остатки структур, утративших прежнее значение. Они особенно важны, потому что показывают следы исторических изменений в строении организмов.
</a:t>
            </a:r>
            <a:endParaRPr lang="en-US" sz="949" dirty="0"/>
          </a:p>
        </p:txBody>
      </p:sp>
      <p:sp>
        <p:nvSpPr>
          <p:cNvPr id="15" name="Text 6"/>
          <p:cNvSpPr txBox="1"/>
          <p:nvPr/>
        </p:nvSpPr>
        <p:spPr>
          <a:xfrm>
            <a:off x="5764175" y="4082764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Атавизмы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Атавизмы — редкое возвращение признаков далеких предков, которые обычно не проявляются у современного вида. Их наличие подтверждает, что наследственная информация о прошлом не исчезает полностью.
</a:t>
            </a:r>
            <a:endParaRPr lang="en-US" sz="9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Гомологичные, аналогичные и рудиментарные органы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типов признаков показывает, что строение органов отражает не только их функцию, но и историю происхождения.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указывают на родство, аналогичные — на конвергенцию, а рудименты сохраняют следы прошлых этапов эволюции.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сравнительная анатомия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доказательства общего происхождения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стадии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зародышей позвоночных сначала заметны общие черты: сходный план закладки органов, хвостовой отдел и жаберные дуги. На этом этапе различия между группами еще минимальны.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эмбриогенеза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проявляются особенности строения, связанные с конкретной группой: у рыб, амфибий, пресмыкающихся, птиц и млекопитающих формируются разные пути дальнейшей специализации.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стадии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видовые признаки становятся отчетливыми, а раннее сходство уже не скрывает различий. Это согласуется с идеей общего плана развития, унаследованного от общих предков.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доказательства эволюции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последовательностей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сходство ДНК и белков у двух видов, тем ближе их общий предок. Поэтому молекулярные данные позволяют не только сравнивать родство, но и уточнять древность расхождения линий.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генетического кода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генетического кода указывает на общее происхождение живого мира. Одинаковые принципы записи и считывания наследственной информации работают у очень разных организмов.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филогения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цитохрома c, рибосомных РНК и многих участков ДНК используется для построения филогенетических деревьев. Такие сравнения помогают восстановить последовательность крупных эволюционных изменений.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 человека с разными группами животных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основано на общих участках генома и показывает, что молекулярные различия накапливаются постепенно в ходе эволюции линий.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общий предок, тем выше сходство ДНК; данные согласуются с иерархией родства и идеей молекулярных часов.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данным сравнительной молекулярной биологии; значения приведены для наглядности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и распределение видов по Земле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изоляция на островах способствует формированию эндемиков, которые не встречаются больше нигде. Именно так возникли многие уникальные виды Австралии, Галапагосов и Мадагаскара.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помогает понять, где и почему возникали новые линии, а также почему одни группы оказались изолированными, а другие широко расселились по планете.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сред — разные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условия среды на разных материках могут приводить к возникновению сходных жизненных форм у неродственных групп. Это результат не родства, а сходного отбора.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материков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организмов зависит от дрейфа литосферных плит, древних миграций и изменений климата. Поэтому современные ареалы часто отражают события далекого геологического прошлого.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изоляции к новому виду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географические барьеры запускают расхождение популяций и формирование репродуктивной несовместимости.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28481"/>
            <a:ext cx="251569" cy="2596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57695"/>
            <a:ext cx="251569" cy="20125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радиация: как одна линия становится множеством видов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новой среде мало конкурентов и много доступных ресурсов, потомки одной исходной линии быстро осваивают разные способы жизни и питания.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озера и разобщенные участки суши разъединяют группы организмов. Без постоянного обмена генами различия накапливаются быстрее, а линии расходятся по разным направлениям.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Вьюрки Дарвина, цихлиды африканских озер и сумчатые Австралии показывают, как одна исходная группа может дать множество форм, приспособленных к разным нишам.
</a:t>
            </a:r>
            <a:endParaRPr lang="en-US" sz="11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доказательства макроэволюции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типов данных показывает, что эволюция подтверждается не одним признаком, а согласованной системой наблюдений.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линии доказательств указывают на одни и те же закономерности: постепенные изменения, родство групп и роль изоляции в формировании разнообразия.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школьного курса биологии и сравнительной эволюционной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темпов эволюции в истории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биосферные перестройки чаще совпадали с изменением климата, появлением новых местообитаний и массовым вымиранием прежних доминирующих групп.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шла рывками: длительная стабильность сменялась периодами ускоренного разнообразия, когда открывались новые экологические возможности.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отражающая общую направленность изменений в истории жизни; значения условные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133" y="2046575"/>
            <a:ext cx="17532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783" y="2046576"/>
            <a:ext cx="1753205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как поворотные точки эволюции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Пермский рубеж: почти полная перезагрузка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252 миллионов лет назад исчезла значительная часть морских и наземных организмов. Освободившиеся экологические ниши стали основой для последующего расцвета новых групп, которые раньше оставались в тени.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мела и палеогена: смена эпох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66 миллионов лет назад вымирание резко сократило разнообразие многих групп, включая нептичьих динозавров. После этого млекопитающие и птицы получили больше пространства для расширения и специализации.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 интерпретации эволюционных доказательств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не всегда родство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признаки могут возникать независимо у неродственных групп в сходных условиях среды. Поэтому внешнее сходство нужно проверять по строению, развитию и молекулярным данным.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летопись ископаемых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сохраняются редко, а некоторые среды почти не оставляют следов. Из-за этого палеонтологическая картина всегда фрагментарна и требует осторожной интерпретации.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Приблизительность молекулярных часов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накопления мутаций не одинакова у всех линий и может меняться со временем. Поэтому оценки возраста расхождения всегда требуют проверки независимыми методами.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в согласовании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убедительные выводы возникают тогда, когда анатомия, палеонтология, эмбриология и генетика подтверждают один и тот же эволюционный сценарий.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разных групп доказательств макроэволюции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эволюционного вывода возрастает, когда независимые данные указывают на один и тот же результат, а не противоречат друг другу.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 комплексные случаи: переходные формы, гомологичные структуры и молекулярное сходство подтверждают один и тот же сценарий происхождения.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биологии; доли условно отражают представленность направлений в школьном обзоре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показывает, что разнообразие организмов возникло из общего исторического процесса, где наследственные изменения, изоляция, отбор и вымирание последовательно формировали современную биоту Земли.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Макроэволюция: единая история живого мира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2026-06-01T16:40:18Z</dcterms:created>
  <dcterms:modified xsi:type="dcterms:W3CDTF">2026-06-01T16:40:18Z</dcterms:modified>
</cp:coreProperties>
</file>