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урока: бактерии — строение и жизнедеятельность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бактерии повсюду: от почвы до тела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бактерий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впервые наблюдал Антони ван Левенгук в 1676 году через микроскоп. Наука бактериология изучает их роль в медицине, сельском хозяйстве и природе, ведь эти организмы существуют более 3,5 миллиардов лет и влияют на биосферу.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Бацииллы — палочковидные бактерии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бациллы обладают удлинённой формой, что способствует эффективному делению и движению в жидкостях. Они распространены в почве и организме.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кокки часто формируют цепочки или скопления. Их форма помогает им выдерживать давление среды и облегчает контакт с поверхностями.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изогнутые клетки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вибрионы напоминают запятую. Такая форма улучшает их подвижность и способность проникать в ткани хозяина.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— спиралевидные бактерии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спириллы имеют закрученную форму, которая помогает им двигаться вращательными движениями, что полезно в вязких средах.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бактерий: разнообразие и особенности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защищает клетку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клеточная стенка из муреина сохраняет форму бактерии и защищает её от внешних повреждений и стрессов.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под стенкой регулирует движение веществ внутрь и наружу клетки, обеспечивая обмен питательными веществами и отходами.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внутри клетки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находятся органические и неорганические вещества, запасные гранулы и ферменты, обеспечивающие жизненные процессы бактерии.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клетки: оболочка и цитоплазма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материал: ДНК и плазмиды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наследственная информация содержится в кольцевой ДНК, расположенной в нуклеоиде, которая контролирует все жизненные функции бактерии.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маленькие кольцевые ДНК, которые несут дополнительные гены, например, устойчивость к антибиотикам, и могут передаваться между бактериями.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структуры: жгутики и пили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 бактерий, позволяя им менять местоположение в поисках пищи или защитных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короткие выросты, которые помогают бактериям прикрепляться к поверхностям и обмениваться генами во время конъюгации.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клеточных стенок: грамположительные и грамотрицательные бактерии
</a:t>
            </a:r>
            <a:endParaRPr lang="en-US" sz="2028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Грамположительные бактерии имеют толстую муреиновую стенку, окрашивающуюся фиолетовым, обеспечивая защиту и устойчивость к некоторым воздействиям.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Грамотрицательные бактерии обладают тонкой стенкой и внешней мембраной, окрашиваются в розовый; это влияет на их чувствительность к антибиотикам.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бактерий: разнообразие способов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сами синтезируют органические вещества, используя свет (фототрофы) или химические реакции (хемотрофы).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бактерии питаются мертвыми органическими веществами, участвуя в разложении и восстановлении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 получают энергию, разлагая органические соединения из окружающей среды для поддержания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бактерий: аэробы и анаэробы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анаэробы могут переключаться между аэробным и анаэробным дыханием в зависимости от условий.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Аэробы используют кислород для получения энергии и поддержания жизнедеятельности в кислородных средах.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Анаэробы живут и развиваются без кислорода, используя процессы брожения или другие безкислородные способы дыхания.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20439"/>
            <a:ext cx="4534800" cy="25941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бактерий по питанию: таблица примеров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бактерий по способу питания с примерами из разных экологических ниш.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жизненно важна: автотрофы создают пищу, гетеротрофы и сапротрофы перерабатывают органику и поддерживают экосистему.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бинарное деление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— простой и быстрый способ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бинарном делении одна бактериальная клетка равномерно делится на две идентичные дочерние клетки. Это позволяет бактериям быстро увеличивать численность, особенно в благоприятных условиях с наличием пищи и влаги.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влияют на скорость размножения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может занимать от 20 до 30 минут при оптимальной температуре и наличии ресурсов. При неблагоприятных условиях деление замедляется, а бактерии переходят к другим формам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спор: механизм выживания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бактерии формируют споры — специализированные клетки с очень плотной оболочкой. Это помогает защитить их от жары, холода и недостатка питательных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способны сохранять жизнеспособность десятки лет, а при улучшении окружающей среды снова преобразуются в активные бактериальные клетки, продолжая жизненный цикл.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бактерии: ключевые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и выживания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большинства бактерий составляет от +25 до +37 °C, также важны влажность и уровень питательных веществ в среде, где они живут и развиваются.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кислотность или экстремальные условия могут замедлить рост бактерий, а при сильном стрессе они переходят к формированию спор для защиты и сохранения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отвечают за разложение остатков растений и животных, превращая органику в простые вещества, которые возвращаются в почву и поддерживают плодородие.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сапротрофные бактерии взаимодействуют с грибами, совместно ускоряя процесс разложения и улучшая структуру почвы.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играют важную роль в круговороте веществ, обеспечивая экосистемы необходимыми минералами и элементами для других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Бактерии-деструкторы: ключевые 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формируют клубеньки на корнях бобовых, захватывая азот из воздуха и превращая его в доступные растениям соединения. Это важный источник азота для роста растений.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в кишечнике животных
</a:t>
            </a:r>
            <a:pPr algn="l" indent="0" marL="0">
              <a:lnSpc>
                <a:spcPct val="130039"/>
              </a:lnSpc>
              <a:buNone/>
            </a:pPr>
            <a:r>
              <a:rPr lang="en-US" sz="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и животных обитают бактерии, которые помогают пищеварению, расщепляя сложные вещества и синтезируя витамины, необходимые для здоровья организма.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иммунитета с помощью микрофлоры
</a:t>
            </a:r>
            <a:pPr algn="l" indent="0" marL="0">
              <a:lnSpc>
                <a:spcPct val="130039"/>
              </a:lnSpc>
              <a:buNone/>
            </a:pPr>
            <a:r>
              <a:rPr lang="en-US" sz="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способствуют укреплению иммунной системы, подавляя рост патогенных микроорганизмов и улучшая защитные функции организма.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бактерий с растениями и животными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их воздействие на здоровье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инфекциями применяют антибиотики, которые подавляют рост или уничтожают бактерии, снижая развитие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серьёзные заболевания, например, сальмонеллёз и ангину, что требует медицинского вмешательства для лечения и предупреждения осложнений.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Токсины, выделяемые патогенными бактериями, отравляют организм, вызывая воспаление и ухудшение общего состояния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помогает предотвратить заражение опасными бактериями, формируя иммунитет и снижая распространение инфекций.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устойчивость бактерий к лекарствам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нарушают важные функции бактерий, такие как построение клеточной стенки или синтез белков, что приводит к их гибели или остановке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развивается при мутациях или передаче плазмид с устойчивыми генами между бактериями, создавая угрозу эффективности медицинского лечения.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данные пищевой промышленности,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пищевой промышленности: данные в цифрах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улучшают вкус и увеличивают срок хранения йогурта и кефира, делая их полезными и популярными продуктами питания.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бактерий для производства разнообразных продуктов, поддерживая качество и безопасность питания.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ключевые процессы в природе и медицине, поддерживают здоровье и способствуют развитию технологий для улучшения качества жизни человека.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2026-05-08T09:26:06Z</dcterms:created>
  <dcterms:modified xsi:type="dcterms:W3CDTF">2026-05-08T09:26:06Z</dcterms:modified>
</cp:coreProperties>
</file>