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Дунаевский: композитор, чья музыка стала частью жизни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Дунаевского сопровождала кино, сцену и повседневную жизнь нескольких поколений.
</a:t>
            </a:r>
            <a:endParaRPr lang="en-US" sz="373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Дунаевского стала такой близкой слушателям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1930–1950-х годах кино, радио и массовая песня звучали повсюду. Дунаевский писал музыку с ясной мелодией, чётким ритмом и бодрым настроением, поэтому её легко запоминали и дети, и взрослые.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музыкальное образование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Дунаевский родился в 1900 году в Лохвице, а детство и юность провёл в Харькове, где рано проявился его интерес к музыке.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Харьковской консерватории и получил серьёзную подготовку как скрипач и композитор, освоив профессиональные основы музыкального мастерства.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особенно привлекали оркестр, театр и музыка, которая могла быть понятна не только знатокам, но и самой широкой публике.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Харьков: первые шаги в профессии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школа композитора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Харькове Дунаевский начал работать в театрах и писать музыку к спектаклям. Эта среда быстро научила его чувствовать сцену, действие и характер героя, а также создавать мелодии, которые сразу цепляют слушателя и помогают развитию сюжета.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звучит в движении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инструментальные номера и театральные эпизоды помогли ему выработать точность формы и выразительность. Именно тогда стало заметно, что его музыка особенно убедительна там, где важны ритм, смена настроения и яркая сценическая картинка.
</a:t>
            </a:r>
            <a:endParaRPr lang="en-US" sz="13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Ленинградский период и успех в музыкальном театре
</a:t>
            </a:r>
            <a:endParaRPr lang="en-US" sz="2469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Дунаевский переехал в Ленинград и стал заметной фигурой музыкального театра, где работал с оркестром и расширял свой творческий опыт.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для оперетты и ревю, создавая музыку с лёгким, подвижным характером, в которой особенно важны ритм, сценическая энергия и ясная мелодия.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Ленинграде окончательно сложился его узнаваемый стиль: яркий, напевный и очень запоминающийся с первых тактов.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творчества Дунаевского
</a:t>
            </a:r>
            <a:endParaRPr lang="en-US" sz="2756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жанры занимали у композитора главное место и как он работал для массовой аудитории.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кино и песня: именно эти жанры сделали Дунаевского по-настоящему всесоюзно известным.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биографии и репертуару И. О. Дунаевского; составлена по материалам учебного обзора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55" y="1090878"/>
            <a:ext cx="150043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0955" y="1090878"/>
            <a:ext cx="150043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2498" y="3096535"/>
            <a:ext cx="150043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 кино: композитор, которого узнала вся страна
</a:t>
            </a:r>
            <a:endParaRPr lang="en-US" sz="239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30 фильмов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Дунаевский написал музыку более чем к тридцати кинокартинам. Для каждого фильма он находил свой характер звучания, поэтому его мелодии легко связывались и с комедией, и с приключением, и с лирическим настроением.
</a:t>
            </a:r>
            <a:endParaRPr lang="en-US" sz="1179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жили отдельно от фильма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картинах песни запоминались сразу после премьеры и начинали звучать отдельно от экрана. Их пели дома, в школе и на концертах, поэтому кино становилось источником настоящих популярных мелодий.
</a:t>
            </a:r>
            <a:endParaRPr lang="en-US" sz="1155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фильмы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славу принесли «Весёлые ребята», «Цирк», «Волга-Волга» и «Дети капитана Гранта». Эти фильмы прочно связали имя композитора с яркой, праздничной музыкальной комедией.
</a:t>
            </a:r>
            <a:endParaRPr lang="en-US" sz="115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радио и повторным исполнениям музыка Дунаевского быстро доходила до огромной аудитории. Так его песни узнавали не только зрители кинотеатров, но и люди в самых разных городах страны.
</a:t>
            </a:r>
            <a:endParaRPr lang="en-US" sz="11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«Весёлые ребята» вышел в 1934 году и стал одной из самых ярких музыкальных комедий своего времени. Музыка Дунаевского сделала его особенно живым, лёгким и запоминающимся для зрителей.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из картины быстро разошлись по стране и зажили собственной жизнью. Их узнавали по первым тактам, а популярность фильма ещё сильнее укрепила имя композитора.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«Весёлые ребята»: фильм, который принёс огромную известность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40680"/>
            <a:ext cx="4022400" cy="1910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наиболее известные фильмы и их музыкальные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произведения показывают, как Дунаевский соединял яркую мелодию, сценическое действие и понятность для широкой аудитории.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и фильмографическим сведениям об И. О. Дунаевском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Дунаевского
</a:t>
            </a:r>
            <a:endParaRPr lang="en-US" sz="23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песни Дунаевского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песни строятся на ясной мелодии, которую легко запомнить уже после первого прослушивания. Поэтому они быстро становились узнаваемыми и нравились самой разной аудитории.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часто слышны маршевый или танцевальный ритм, из-за которого музыка словно движется вперёд. Это придаёт песням энергию, собранность и праздничное настроение.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имеет выразительный припев: именно он обычно остаётся в памяти слушателя. Такая форма делает песню удобной для повторного исполнения и домашнего пения.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Дунаевского звучит просто, но в ней чувствуется профессиональное мастерство. Поэтому её могли исполнять и артисты, и обычные люди, которым она была понятна и близка.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Дунаевского становилась популярной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песни: от сюжета фильма или сцены к широкому распространению через экран, радио и домашнее исполнение.
</a:t>
            </a:r>
            <a:endParaRPr lang="en-US" sz="26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55690"/>
            <a:ext cx="343500" cy="27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575" y="1925990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Оперетта и музыкальный театр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оперетте музыка должна быстро поддерживать движение сюжета. Дунаевский писал так, чтобы номер не задерживал действие, а, наоборот, делал его живее, смешнее и выразительнее для зрителя.
</a:t>
            </a:r>
            <a:endParaRPr lang="en-US" sz="1421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театральные мелодии были ясными и певучими. Они легко воспринимались с первого прослушивания и помогали публике следить за событиями, не теряя интереса к происходящему на сцене.
</a:t>
            </a:r>
            <a:endParaRPr lang="en-US" sz="1462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музыкального театра особенно важны подвижный ритм и ощущение движения. В произведениях Дунаевского это чувствуется почти в каждом номере: музыка словно ведёт действие вперёд.
</a:t>
            </a:r>
            <a:endParaRPr lang="en-US" sz="1462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зрителю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театральные произведения были понятны широкой публике, потому что опирались на яркие образы, юмор и живую интонацию. Такой язык был ближе современному зрителю, чем сложные академические формы.
</a:t>
            </a:r>
            <a:endParaRPr lang="en-US" sz="13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Соавторы композитора: музыка и слова вместе
</a:t>
            </a:r>
            <a:endParaRPr lang="en-US" sz="2721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Лебедев-Кумач: слова, которые легко запоминались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главных соавторов Дунаевского был поэт Василий Лебедев-Кумач. Его тексты точно совпадали с ритмом и характером мелодии, поэтому песня звучала цельно и убедительно. Так рождались номера, которые зрители сразу узнавали и охотно повторяли.
</a:t>
            </a:r>
            <a:endParaRPr lang="en-US" sz="1349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фильм запоминается одной песней
</a:t>
            </a:r>
            <a:pPr algn="ctr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музыкальном кино слова и музыка работают вместе, как единая команда. У Дунаевского и Лебедева-Кумача это особенно заметно: понятный текст помогал раскрыть настроение сцены, а мелодия усиливала его и делала песню яркой частью фильма.
</a:t>
            </a:r>
            <a:endParaRPr lang="en-US" sz="13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стиля Исаака Дунаевского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часто начиналась просто, но быстро раскрывалась и запоминалась благодаря точной интонации и ясному музыкальному образу.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сила стиля — мелодия; остальные черты поддерживают её и делают песни живыми, праздничными и понятными.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известным произведениям Исаака Дунаевского и их музыкальным признакам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30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фильмов композитор написал музыку, и многие мелодии зажили отдельно от экранных историй.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объём работы показывает, насколько уверенно Дунаевский владел массовыми жанрами. Его песни и увертюры были рассчитаны на широкую аудиторию и быстро становились знакомыми.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Исааке Дунаевском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Дунаевский в памяти нескольких поколений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из фильмов и спектаклей сразу попадали в жизнь зрителей. Их напевали после сеансов, поэтому они быстро выходили за пределы экрана и сцены.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1955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композитора его произведения не исчезли из репертуара. Их исполняли артисты, школьные коллективы и радиопрограммы, поддерживая интерес к его имени.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продолжала звучать в концертах и по радио. Новые слушатели узнавали знакомые мелодии, а старые песни не теряли популярности.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мелодии Дунаевского узнаются с первых тактов. Они вошли в культурную память как пример песни, которая переживает время и остаётся понятной разным поколениям.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продолжение славы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Дунаевский умер в 1955 году, завершив большую творческую биографию. К этому времени его песни уже были хорошо известны миллионам людей и прочно вошли в репертуар исполнителей.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его смерти музыка не исчезла из жизни страны. Её продолжали включать в кино, концерты, радиоэфиры и школьные программы, поэтому новые поколения тоже узнавали эти мелодии.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266149"/>
            <a:ext cx="4336500" cy="23914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Дунаевский и композитор академической традиции
</a:t>
            </a:r>
            <a:endParaRPr lang="en-US" sz="2595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музыка может обращаться к слушателю и в каких жанрах она живёт.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Дунаевский расширил границы популярной музыки: его произведения были профессиональными по качеству, но оставались понятными широкой публике.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жанровых особенностей популярной и академической музыки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Дунаевского живёт в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влияния его песен: от первого звучания в фильме или спектакле до долгой жизни в памяти слушателей.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Дунаевский как композитор своей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Дунаевский сумел соединить яркую мелодию, живой ритм и простоту восприятия. Его музыка стала частью повседневной жизни и надолго осталась в памяти нескольких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2026-05-25T00:22:50Z</dcterms:created>
  <dcterms:modified xsi:type="dcterms:W3CDTF">2026-05-25T00:22:50Z</dcterms:modified>
</cp:coreProperties>
</file>