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числового аргумента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разберём sin, cos, tg и ctg через единичную окружность и радианы.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тригонометрия начинается в 10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связывает геометрию с алгеброй: учит работать с углом как с числом и видеть симметрию на плоскости. Отсюда естественный переход к более глубокому изучению функций, их области определения и периодичности.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 основа определения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единичную окружность: радиус равен 1, а центр находится в начале координат. Для угла x точка пересечения конечной стороны угла с окружностью фиксирует пару чисел.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этой точки записываются как (cos x, sin x). Значит, косинус — это абсцисса, а синус — ордината точки на окружности.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делает значения функций наглядными: двигаясь по окружности, мы прослеживаем, как меняются sin x и cos x для любого действительного x.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97" y="1145300"/>
            <a:ext cx="619270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сведения о sin x, cos x, tg x и ctg x: область определения, значения, период и ограниченность.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тригонометрических функций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функции удобны для описания «плавных» зависимостей, а тангенс и котангенс — для ситуаций с резкими изменениями из‑за разрывов.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 начал анализа (10 класс)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на единичной окружности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и смысл координат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Отметим на окружности точки для углов 0, π/2, π, 3π/2 и 2π. При x=0 точка имеет координаты (1,0), поэтому cos0=1 и sin0=0. Аналогично читаются значения для остальных углов.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через 2π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точки вдоль окружности меняются абсцисса и ордината, а вместе с ними — косинус и синус. Когда точка возвращается в начальное положение, значения повторяются, то есть появляется период 2π.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sin x и cos x пересекаются и чередуют максимумы и минимумы, оставаясь в пределах от −1 до 1.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синуса и косинуса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периода 2π и ограниченность помогают быстро оценивать значения без вычислений и корректно строить кривые по опорным точкам.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определениям через единичную окружность; значения sin x, cos x при углах 0, ±π/2, π.
</a:t>
            </a:r>
            <a:endParaRPr lang="en-US" sz="9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котангенс: область определения и поведение графиков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определению tg x = sin x / cos x. Поэтому там, где cos x = 0, дробь не имеет смысла, и тангенс не существует при x = π/2 + πk.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ctg x = cos x / sin x. Он не определён при sin x = 0, то есть при x = πk, и потому график котангенса также имеет вертикальные разрывы.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повторяются с периодом π и принимают любые действительные значения. Вблизи точек разрыва значения резко возрастают или убывают, что и формирует вертикальные асимптоты.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значения тригонометрической функции
</a:t>
            </a:r>
            <a:endParaRPr lang="en-US" sz="209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вычислений: область определения, четверть, знак и повторяемость.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служит для быстрых вычислений sin x, cos x и tg x для часто встречающихся углов без калькулятора.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основных углов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дают основу для работы с любыми углами: через периодичность и формулы приведения можно свести задачу к «опорным».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свойства прямоугольных треугольников с углами π/6 и π/4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функций и симметрия графиков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— чётная функция: cos(−x)=cos x. Поэтому его график симметричен относительно оси ординат, и значение при −x не меняется.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также нечётные: tg(−x)=−tg x и ctg(−x)=−ctg x. Следовательно, в симметричном преобразовании их графики «переворачиваются» по знаку.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— нечётная функция: sin(−x)=−sin x. Это означает, что график y=sin x меняет знак при отражении относительно начала координат.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проверять построения: если отражение даёт верный график, значит знаки и расположение ветвей определены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движением и колебаниями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и вращение: почему снова появляется синус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удобно использовать, когда изменение происходит плавно и циклично: например, при колебаниях звука или при движении проекции точки, равномерно вращающейся по окружности. Тогда период превращается во «время одного оборота».
</a:t>
            </a:r>
            <a:endParaRPr lang="en-US" sz="1116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Маятник: от положения равновесия к максимальному отклонению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 можно описывать как колебание точки около положения равновесия. Амплитуда соответствует наибольшему отклонению: график расстояния от нуля задаётся функцией синуса и повторяется снова и снова. 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sin x и cos x нет разрывов: их графики «не обрываются». У tg x и ctg x разрывы появляются в точках, где знаменатель обращается в ноль.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функций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функции, задающие плавные процессы, оказываются более «стабильными» по непрерывности, а тангенс и котангенс полезнее там, где нужны резкие переходы.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школьных определений и свойств: период, ограниченность, непрерывность и разрывы (оценки условные, 1–5).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в школьном курсе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позволяют свести вычисления для углов вида π ± x, 2π ± x, π/2 ± x к значениям той же функции от угла x. Тем самым уменьшается число случаев и ускоряются преобразования.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формулах меняется либо знак, либо даже тип функции: например, sin(π/2 − x) выражается через cos x. Это связано с тем, как координаты точки на единичной окружности переставляются местами.
</a:t>
            </a:r>
            <a:endParaRPr lang="en-US" sz="1356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Рассуждать можно через симметрию единичной окружности: сдвиги на π или отражения относительно осей переводят точку в положение, где абсцисса и ордината приобретают нужные знаки.
</a:t>
            </a:r>
            <a:endParaRPr lang="en-US" sz="1289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углы различаются на 2πk, значения sin x и cos x сохраняются, а для tg x и ctg x период составляет πk. Поэтому формулы приведения естественно сочетаются с периодичностью функций.
</a:t>
            </a:r>
            <a:endParaRPr lang="en-US" sz="13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тригонометрической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шагам: от опорных точек к асимптотам и ветвям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y = sin x к y = 2sin x меняется только «высота» колебаний, а период остается прежним. В случае y = sin 2x частота возрастает. 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коэффициентов на график синуса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разделяет два эффекта: амплитуда влияет на масштаб по вертикали, а коэффициент при x меняет период и, следовательно, частоту повторений.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аналитическим свойствам функций: амплитуда |A| и период 2π/|k| для sin(kx) (моделирование графиков).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486" y="1145300"/>
            <a:ext cx="474912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частых затруднений помогает быстрее диагностировать причину неверного ответа и выбрать правильный ход рассуждений.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тригонометрическими функциями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концентрируются вокруг области определения и знаков по четвертям; контроль аргумента и проверка условий tg x/ctg x существенно повышают точность.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Собрано по типовым причинам ошибок в школьных заданиях по теме тригонометрических функций (методическая практика).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тригонометрических функций в задачах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помогает описывать движение по окружности: зная угол поворота точки, можно находить её координаты, скорость проекции и направления изменения. Это напрямую связано с sin и cos на единичной окружности.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и технике тригонометрические зависимости встречаются при моделировании колебаний, распространении волн и вращении механизмов. По графикам удобно читать амплитуду и период, а значит — предсказывать поведение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тригонометрические функции применяют для нахождения сторон и углов, особенно в прямоугольных треугольниках, где отношения связаны с sin, cos и tg. Так формулы становятся «мостом» между углом и длиной.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и числовая ось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связывает длину дуги s и радиус r формулой x = s/r: это измерение аргумента «естественно» для окружности. Если r = 1, то x численно равно длине дуги.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числовой оси легко отмечать стандартные углы: 0, π/2, π, 3π/2 и 2π. Такая разметка делает вычисления более единообразными: один и тот же аргумент одновременно используется и в геометрии, и в графиках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обычно выбирают, когда важны плавность и непрерывное изменение величины. Тангенс и котангенс полезнее там, где важны угловые наклоны и касательные к графикам.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синуса, косинуса, тангенса и котангенса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проявляется в «качестве графика»: функции без разрывов стабильнее для анализа, а функции с асимптотами требуют аккуратной проверки точек и области определения.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свойств из школьного курса (оценки по критериям условные, для наглядного сравнения).
</a:t>
            </a:r>
            <a:endParaRPr lang="en-US" sz="9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темы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числового аргумента определяются через единичную окружность и радианную меру. sin x и cos x ограничены и непрерывны с периодом 2π, а tg x и ctg x имеют период π и разрывы. Освоив знаки, таблицу, периодичность и формулы приведения, легко решать школьные задачи точно.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2026-05-13T10:35:41Z</dcterms:created>
  <dcterms:modified xsi:type="dcterms:W3CDTF">2026-05-13T10:35:41Z</dcterms:modified>
</cp:coreProperties>
</file>