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«мы не должны жить за счёт потомков» важна для 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объясняет, как сохранить жизнь на Земле для будущих поколений.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ответственности за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пользуется общим природным фондом, но его восстановление ограничено. Биология показывает, что устойчивость экосистем, природный капитал и пределы самовосстановления определяют условия жизни следующих поколений.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жить за счёт потомков с точки зрения биологии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важнее запаса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ресурсы расходуются быстрее, чем экосистемы успевают их восполнить, возникает биологический дефицит. Это особенно заметно в лесах, водных системах и почвах, где восстановление идёт медленно.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становятся хрупкими
</a:t>
            </a:r>
            <a:pPr algn="l" indent="0" marL="0">
              <a:lnSpc>
                <a:spcPct val="115000"/>
              </a:lnSpc>
              <a:buNone/>
            </a:pPr>
            <a:r>
              <a:rPr lang="en-US" sz="27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вид или резко падает его численность, меняются связи в трофической сети. Последствия затрагивают не только животных, но и опыление, распространение семян и круговорот веществ.
</a:t>
            </a:r>
            <a:endParaRPr lang="en-US" sz="915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 проявляется с задержкой
</a:t>
            </a:r>
            <a:pPr algn="l" indent="0" marL="0">
              <a:lnSpc>
                <a:spcPct val="115000"/>
              </a:lnSpc>
              <a:buNone/>
            </a:pPr>
            <a:r>
              <a:rPr lang="en-US" sz="2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ущерб часто накапливается незаметно. Сегодняшнее переиспользование ресурсов может казаться выгодным, но через годы приводит к падению плодородия, дефициту воды и сокращению биоразнообразия.
</a:t>
            </a:r>
            <a:endParaRPr lang="en-US" sz="993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разрушаются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Вырубка, загрязнение и пожары сокращают площадь пригодных местообитаний. В результате виды теряют пищу, укрытия и пути миграции, а природные сообщества становятся менее устойчивыми к внешним потрясениям.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уже в настоящем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«Жить за счёт потомков» — значит оставлять им не нейтральную среду, а ослабленную биосферу. Для биологии это прежде всего нарушение равновесия между потреблением и воспроизводством живых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9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Synthesis Report, 2023; WMO, State of the Global Climate 2023
</a:t>
            </a:r>
            <a:endParaRPr lang="en-US" sz="795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глобальной температуры и биологические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относительно небольшое потепление меняет сроки сезонных процессов: цветения, миграций и 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потепления уже достаточен, чтобы усиливать стресс экосистем, сокращать ареалы видов и повышать риск локальных вымираний.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капитал как основа жизни человека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лес не просто украшает ландшафт: он накапливает углерод, удерживает влагу и поддерживает множество видов. Когда леса вырубают, экосистема теряет способность смягчать жару, сохранять почвы и поддерживать круговорот веществ.
</a:t>
            </a:r>
            <a:endParaRPr lang="en-US" sz="761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климатический щит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система работает как живая сеть: в ней участвуют растения, микроорганизмы и донные организмы. Если вода загрязняется слишком сильно, природные механизмы очистки слабеют, а риски для людей и животных быстро растут.
</a:t>
            </a:r>
            <a:endParaRPr lang="en-US" sz="803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очищает сама себя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 — это не просто грунт, а среда обитания миллионов организмов. Она удерживает влагу, питательные вещества и корни растений, поэтому её разрушение сразу отражается на урожайности, биоразнообразии и устойчивости экосистем.
</a:t>
            </a:r>
            <a:endParaRPr lang="en-US" sz="777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живой слой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52310"/>
            <a:ext cx="4663800" cy="22388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экологической биологии и оценки устойчивости природных ресурсов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которые истощаются быстрее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некоторые природные ресурсы нельзя расходовать без ограничений: их восстановление идёт медленно или зависит от сложных биологических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ресурса возобновляются медленнее, чем растёт нагрузка на них, поэтому их истощение затрагивает не одно, а несколько поколений.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потепление уже усиливает тепловой стресс, меняет сроки сезонных явлений и повышает риск экстремальной погоды.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настолько выросла средняя глобальная температура по сравнению с доиндустриальным уровнем.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AR6; WMO State of the Global Climate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0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глобальных выбросов парниковых газов по секторам; округлённая структура на основе IPCC и Our World in Data
</a:t>
            </a:r>
            <a:endParaRPr lang="en-US" sz="606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парниковых газов в мировой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 невозможно свести к одной сфере: каждый сектор вносит собственный вклад и требует отдельных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вклад идёт от энергетики, но заметные доли приходятся и на производство, транспорт, сельское хозяйство и здания.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краткосрочная выгода оборачивается биологическими потерями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Издержки переносятся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воды, деградация почв и утрата лесов не исчезают сами по себе. Они переходят в расходы следующего периода: на борьбу с наводнениями, пожарами, дефицитом ресурсов и болезнями.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Выгода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приносит быструю экономическую пользу, его экологическая цена часто кажется незаметной. Однако именно на этом этапе закладываются будущие затраты на очистку, лечение и восстановление нарушенных экосистем.
</a:t>
            </a:r>
            <a:endParaRPr lang="en-US" sz="834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становится хуже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живых организмов важно не только наличие ресурсов, но и качество среды. Чем сильнее она нарушена, тем труднее видам выживать, размножаться и сохранять устойчивые популяции.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дорожает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меры откладываются, экосистемы теряют способность к самовосстановлению. Тогда для возвращения даже части утраченных функций нужны более сложные, длительные и дорогие действия.
</a:t>
            </a:r>
            <a:endParaRPr lang="en-US" sz="9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экологический долг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цепочки показывает, как накопление нагрузки на природу постепенно превращается в долг для будущих поколений.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Пластиковая бутылка или упаковка редко «пропадает» бесследно: материал распадается на всё более мелкие частицы. Они остаются в воде, почве и воздухе, а затем попадают в организмы животных и человека через пищевые цепи.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не исчезает — он дробится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Переполненные полигоны меняют состав почв, выделяют фильтрат и привлекают виды, которые не приспособлены к таким условиям. В итоге привычные экосистемы вытесняются техногенной средой, где нарушаются круговорот веществ и естественное разложение органики.
</a:t>
            </a:r>
            <a:endParaRPr lang="en-US" sz="582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Свалка как новая среда обитания
</a:t>
            </a:r>
            <a:endParaRPr lang="en-US" sz="1149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Микрочастицы обнаруживают в воде, донных отложениях, тканях рыб и морских беспозвоночных. Для биологии это особенно тревожно, потому что загрязнение становится не локальным, а распределённым по всей пищевой сети и трудноустранимым.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уже встроен в биосферу
</a:t>
            </a:r>
            <a:endParaRPr lang="en-US" sz="983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пластик и мусор становятся долговременным биологическим ущербом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408413"/>
            <a:ext cx="4339200" cy="27375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последствия уже заметны сейчас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регионов показывают, что климатические и экологические изменения уже нарушают работу экосистем и усиливают риски для людей.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уже затрагивают не только природу, но и продовольствие, расселение видов и безопасность людей. Чем уязвимее регион, тем быстрее проявляются биологические последствия.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IPCC; UNEP; WMO — обобщение по регионам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Несправедливость между поколениями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приходят позже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Сегодняшние решения редко ощущаются сразу, но через годы проявляются в дефиците воды, росте жары и потере видов. Будущие люди получают уже накопленный экологический счёт.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и издержки неравны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Нынешнее поколение чаще получает удобство и прибыль, а загрязнение, восстановление территорий и лечение последствий переходят к следующим поколениям, которые не участвовали в выборе.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не бесконечна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выдерживают нагрузку только до определённого предела. Когда он превышен, уменьшается разнообразие жизни, нарушаются цепи питания и падает устойчивость природных систем.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предосторожности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ответственность требует не ждать катастрофы, а заранее сохранять местообитания, виды и природные процессы. Это и есть уважение к праву будущих людей на полноценную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 основе материалов IPCC, UNEP и WHO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переход к устойчивому образу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устойчивых решений накапливается: они одновременно снижают нагрузку на природу и улучшают повседневные условия жизни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выигрыш дают меры, которые уменьшают выбросы и сохраняют экосистемы одновременно. Чем раньше начат переход, тем больше биологических и социальных преимуществ.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6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13" y="2709649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656" y="4058074"/>
            <a:ext cx="336787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09563" y="2021105"/>
            <a:ext cx="288675" cy="38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415288"/>
            <a:ext cx="376800" cy="3349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семья и повседневные решения
</a:t>
            </a:r>
            <a:endParaRPr lang="en-US" sz="2500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90000"/>
              </a:lnSpc>
              <a:buNone/>
            </a:pPr>
            <a:r>
              <a:rPr lang="en-US" sz="55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2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Отключение лишнего света, разумное использование техники и бережное отопление снижают спрос на ресурсы и косвенно уменьшают выбросы парниковых газов.
</a:t>
            </a:r>
            <a:endParaRPr lang="en-US" sz="1198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потерь воды дома и в школе помогает беречь пресноводные экосистемы, на которые уже приходится высокая антропогенная нагрузка.
</a:t>
            </a:r>
            <a:endParaRPr lang="en-US" sz="1273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повышает шанс на переработку и уменьшает объём мусора, который иначе попадает на полигоны, в почву и водоёмы.
</a:t>
            </a:r>
            <a:endParaRPr lang="en-US" sz="1273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одноразового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одноразового пластика означает меньше долговременных отходов и меньше риска, что микропластик окажется в пищевых цепях.
</a:t>
            </a:r>
            <a:endParaRPr lang="en-US" sz="1273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
</a:t>
            </a:r>
            <a:pPr algn="r" indent="0" marL="0">
              <a:lnSpc>
                <a:spcPct val="90000"/>
              </a:lnSpc>
              <a:buNone/>
            </a:pPr>
            <a:r>
              <a:rPr lang="en-US" sz="56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3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пешие маршруты и велосипед снижают загрязнение воздуха, шум и углеродный след, особенно в городах с плотным движением.
</a:t>
            </a:r>
            <a:endParaRPr lang="en-US" sz="12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знания проблемы к реальным изменениям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биологическая грамотность превращается в устойчивые действия на уровне человека, класса, школы и общества.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будущего, где биосфера сохраняет устойчивость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 и переход к более чистому транспорту уменьшают смог и нагрузку на дыхательную систему. Городская среда становится безопаснее для детей, пожилых людей и всех, кто чувствителен к загрязнению.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леса, реки и болота поддерживают круговорот веществ, регулируют температуру и служат убежищем для видов. Это повышает устойчивость природы к засухам, пожарам и другим стрессам.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переработка и повторное использование становятся нормой, снижается объём свалок и загрязнение почв. Материальные потоки замыкаются, а ресурсы расходуются осторожнее и дольше.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почв, воды и опылителей помогает получать стабильный урожай без разрушения природных систем. Это снижает риск дефицита пищи и делает агросферу более устойчивой к климатическим колебаниям.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приоритизация по материалам IPCC, UNEP и WHO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Цели, которые нельзя откладывать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Отсрочка каждой из этих мер увеличивает накопленный ущерб и делает восстановление сложнее. Ранние действия всегда дешевле и эффективнее, чем поздняя ликвидация последствий.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срочные задачи связаны с сокращением выбросов и восстановлением природных систем. Промедление быстро превращает экологический риск в долгосрочный биологический ущерб.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ответственности современного поколения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больше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 ответственности — не уменьшить жизненные шансы тех, кто придёт после нас. Это означает сохранять ресурсы так, чтобы они были доступны и через десятилетия.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Восстановить нарушенное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 только замедлить ущерб; нужно возвращать леса, почвы, болота и берега к рабочему состоянию. Восстановление помогает природным системам снова выполнять свои функции.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поколение сокращает выбросы, мусор и токсичные стоки. Чем чище среда, тем меньше нагрузка на организм человека, животных и растений.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разумные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законы, образование и повседневные нормы помогают сделать бережное поведение обычным. Так личные решения превращаются в долгосрочную защиту биосферы.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разнообразие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видов и местообитаний важна не только ради красоты природы. Разнообразие делает экосистемы устойчивее к болезням, пожарам, засухам и другим нарушениям.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 того, умеем ли мы жить в балансе с биосферой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ясно показывает: человек не стоит над природой, а зависит от её устойчивости. Если мы сохраняем природный капитал сегодня, то даём будущим поколениям реальный шанс на жизнь.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2026-06-01T21:29:15Z</dcterms:created>
  <dcterms:modified xsi:type="dcterms:W3CDTF">2026-06-01T21:29:15Z</dcterms:modified>
</cp:coreProperties>
</file>