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поворота: основное понятие и его роль в алгебре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меняет положение, но сохраняет форму и размеры фигуры.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описывать движение фигур на плоскости, работать с координатами и понимать, как из одного положения получается другое при вращении.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угол поворота в 9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угла поворота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угол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 показывает, на сколько градусов точка или фигура вращается вокруг выбранного центра. Начальное и конечное положения сравнивают после завершения движения.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угол поворота обычно измеряют в градусах. Полный круг вокруг точки составляет 360°, а его части помогают точно задавать любое вращение.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не меняются длины сторон, размеры фигуры и расстояния между её точками. Поэтому исходный и полученный образ совпадают по форме, хотя расположены по-разному.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поворота удобно использовать в геометрии и алгебре, когда нужно описать движение на плоскости, построить новый образ точки или проверить правильность решения.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центра на плоскости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 остаётся на месте, а все остальные точки фигуры смещаются вокруг него. Именно эта точка служит опорой для всего вращения.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дуге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фигуры проходит путь по дуге окружности с центром в точке поворота. Чем больше угол, тем дальше точка уходит от исходного направления.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фигура может выглядеть по-новому, но её стороны и углы остаются прежними. Например, квадрат после поворота на 90° остаётся квадратом.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 алгебры, 9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градусы связаны с частями полного оборота и какие значения чаще всего встречаются в задачах.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больше часть оборота; 360° завершает круг и возвращает фигуру в исходное положение.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углы поворота и их доли оборота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отличаются на полный оборот, результат вращения будет одинаковым, даже при разном знаке и направлении.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 один полный оборот, после которого конечное положение снова совпадает с исходным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правила измерения углов поворота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угол, доля оборота и направление влияют на конечное положение фигуры.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углы могут давать близкий или одинаковый итог, если учитывать полный оборот и направление вращения.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 алгебры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 встречающихся углов поворота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поворот фигуры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поворота по заданному центру и углу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равен 360°. После такого поворота точка или фигура возвращается в то же конечное положение, с которого начиналось движение.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отличающиеся на 360°, дают одинаковый итог. Поэтому 30°, 390° и 750° приводят фигуру в одну и ту же позицию на плоскости.
</a:t>
            </a:r>
            <a:endParaRPr lang="en-US" sz="1397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помогает быстрее решать задачи, где вращение повторяется несколько раз. Можно уменьшить или увеличить угол, не меняя конечного ответа.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вычислениях важно сравнивать не только величину угла, но и конечное положение после вращения. Это упрощает проверку решений и построений.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и равные углы поворота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вращения в окружающем мире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564275" y="1234400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
</a:t>
            </a:r>
            <a:pPr algn="l" indent="0" marL="0">
              <a:lnSpc>
                <a:spcPct val="115000"/>
              </a:lnSpc>
              <a:buNone/>
            </a:pPr>
            <a:r>
              <a:rPr lang="en-US" sz="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постоянно вращаются вокруг центра циферблата. Это наглядный пример движения, где удобно видеть угол и направление поворота.
</a:t>
            </a:r>
            <a:endParaRPr lang="en-US" sz="986" dirty="0"/>
          </a:p>
        </p:txBody>
      </p:sp>
      <p:sp>
        <p:nvSpPr>
          <p:cNvPr id="14" name="Text 3"/>
          <p:cNvSpPr txBox="1"/>
          <p:nvPr/>
        </p:nvSpPr>
        <p:spPr>
          <a:xfrm>
            <a:off x="4564275" y="19202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Велосипедное колесо
</a:t>
            </a:r>
            <a:pPr algn="l" indent="0" marL="0">
              <a:lnSpc>
                <a:spcPct val="115000"/>
              </a:lnSpc>
              <a:buNone/>
            </a:pPr>
            <a:r>
              <a:rPr lang="en-US" sz="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велосипеда вращается вокруг оси, сохраняя свою форму. При этом каждая точка обода движется по окружности.
</a:t>
            </a:r>
            <a:endParaRPr lang="en-US" sz="1106" dirty="0"/>
          </a:p>
        </p:txBody>
      </p:sp>
      <p:sp>
        <p:nvSpPr>
          <p:cNvPr id="15" name="Text 4"/>
          <p:cNvSpPr txBox="1"/>
          <p:nvPr/>
        </p:nvSpPr>
        <p:spPr>
          <a:xfrm>
            <a:off x="4564275" y="2606068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Дверная ручка
</a:t>
            </a:r>
            <a:pPr algn="l" indent="0" marL="0">
              <a:lnSpc>
                <a:spcPct val="115000"/>
              </a:lnSpc>
              <a:buNone/>
            </a:pPr>
            <a:r>
              <a:rPr lang="en-US" sz="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открываем дверь, ручка поворачивается на небольшой угол. Такое движение помогает почувствовать, что поворот бывает и очень маленьким.
</a:t>
            </a:r>
            <a:endParaRPr lang="en-US" sz="1014" dirty="0"/>
          </a:p>
        </p:txBody>
      </p:sp>
      <p:sp>
        <p:nvSpPr>
          <p:cNvPr id="16" name="Text 5"/>
          <p:cNvSpPr txBox="1"/>
          <p:nvPr/>
        </p:nvSpPr>
        <p:spPr>
          <a:xfrm>
            <a:off x="4564250" y="3291901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Вентилятор
</a:t>
            </a:r>
            <a:pPr algn="l" indent="0" marL="0">
              <a:lnSpc>
                <a:spcPct val="115000"/>
              </a:lnSpc>
              <a:buNone/>
            </a:pPr>
            <a:r>
              <a:rPr lang="en-US" sz="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Лопасти вентилятора описывают вращение вокруг центра. Этот пример хорошо показывает одинаковое движение всех точек тела вокруг одной оси.
</a:t>
            </a:r>
            <a:endParaRPr lang="en-US" sz="1020" dirty="0"/>
          </a:p>
        </p:txBody>
      </p:sp>
      <p:sp>
        <p:nvSpPr>
          <p:cNvPr id="17" name="Text 6"/>
          <p:cNvSpPr txBox="1"/>
          <p:nvPr/>
        </p:nvSpPr>
        <p:spPr>
          <a:xfrm>
            <a:off x="4564250" y="39777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обозрения и глобус
</a:t>
            </a:r>
            <a:pPr algn="l" indent="0" marL="0">
              <a:lnSpc>
                <a:spcPct val="115000"/>
              </a:lnSpc>
              <a:buNone/>
            </a:pPr>
            <a:r>
              <a:rPr lang="en-US" sz="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обозрения и вращающийся глобус тоже связаны с поворотом. В обоих случаях важно положение объекта после каждого поворота.
</a:t>
            </a:r>
            <a:endParaRPr lang="en-US" sz="11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поворот на плоскости, 9 класс.
</a:t>
            </a:r>
            <a:endParaRPr lang="en-US" sz="103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конечные точки появляются, когда углы отличаются на полный оборот. На схеме удобно видеть, как меняется только направление движения.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угла влияет на путь поворота, но пары, отличающиеся на 360°, дают одно и то же положение.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углы на круговой схеме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положение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0° оставляет фигуру без изменений: она сохраняет своё начальное положение относительно центра поворота.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360° возвращает фигуру туда же, где она была сначала, потому что выполнен один полный круг.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оборот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45° и 405° дают одинаковый результат: второй отличается от первого на 360°, то есть на полный оборот.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таких углов помогает быстро заметить, совпадает ли конечное положение, даже если сами значения разные.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конечные положения при разных значениях угла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поворота точки вокруг начала координат.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меняется положение точки при стандартных углах поворота вокруг начала координат.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стандартных углах удобно использовать опорные положения относительно осей Ox и Oy; 360° всегда возвращает точку в исходное место.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точки на координатной плоскости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задачи на поворот фигуры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поворота вокруг заданного центра по углу и направлению вращения.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меняет ориентацию вокруг центра, но сохраняет длины сторон, углы и форму. Все точки переходят по дугам окружностей на одинаковый угол.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фигура сдвигается в одном направлении без вращения. Ориентация остаётся прежней, поэтому не возникает движения вокруг точки или изменения наклона.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создаёт зеркальный образ относительно прямой. Фигура сохраняет размер, но меняет «лево» и «право», чего при повороте не происходит.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растяжении или сжатии меняется масштаб фигуры: стороны становятся длиннее или короче. Поворот, наоборот, не изменяет ни пропорции, ни размеры.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поворот отличается от переноса, отражения и растяжения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из школьного курса и повседневных наблюдений.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разных сфер помогают увидеть, что поворот описывает не только фигуры, но и реальные движения объектов вокруг оси или центра.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 — универсальная модель, которая связывает школьную геометрию с наблюдаемыми процессами в природе, спорте и технике.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вращение в жизни и технике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углом поворота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не ту точку вращения, расстояния до вершин изменятся уже на этапе построения. В таком случае результат не будет соответствовать условию задачи.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центр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поворот по часовой стрелке принимают за против часовой стрелки. Из-за этого фигура оказывается в неверном положении, хотя угол записан правильно.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направление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легко перепутать, потому что оба связаны с четвертями круга. Однако один задаёт четверть оборота, а другой — три четверти оборота.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90° и 270°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180° ошибочно считают полным кругом или не замечают, что углы, отличающиеся на 360°, дают одно и то же конечное положение.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полный оборот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 в задачах на поворот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вершины расстояние до центра должно остаться тем же самым. Если хотя бы одна точка сместилась слишком далеко или слишком близко, построение неверно.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углы образа обязаны совпадать с исходной фигурой. Поворот не меняет форму, поэтому различие в длинах сразу указывает на ошибку.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Убедиться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вращения не должен смещаться. Все дуги движения строятся вокруг одной неподвижной точки, иначе получится не поворот, а другое преобразование.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с условием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ещё раз проверить угол и направление вращения. Если образ не соответствует заданному повороту, ответ следует исправить, даже если рисунок выглядит аккуратно.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32871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241" y="2081718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137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547" y="3558668"/>
            <a:ext cx="183788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0411" y="4307521"/>
            <a:ext cx="169650" cy="226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 для алгебры и смежных предметов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помогает читать и строить чертежи, где важно понимать, как объект меняет положение вокруг центра и как сохраняются его размеры.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координатами поворот удобно описывать через положение точки и угол, что делает решения нагляднее и точнее.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узоры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используют при создании симметричных рисунков и орнаментов. Повторяющиеся элементы легко строить, если понимать правило вращения.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описывать поведение объектов на плоскости: от вращения стрелки часов до поворота персонажа в задачах и играх.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 соединяет арифметику градусов, геометрию преобразований и алгебраическое описание движения, поэтому полезен сразу в нескольких разделах.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 помогает описывать вращение вокруг центра и переводить его в точные градусы. Понимание направления, полного оборота и равных конечных положений делает задачи по теме понятными и решаемыми.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поворота: коротко о главном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2026-05-29T14:52:37Z</dcterms:created>
  <dcterms:modified xsi:type="dcterms:W3CDTF">2026-05-29T14:52:37Z</dcterms:modified>
</cp:coreProperties>
</file>