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Читательская лаборатория: как различать типическое и индивидуальное в литературном характере
</a:t>
            </a:r>
            <a:endParaRPr lang="en-US" sz="2791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в герое и эпоху, и неповторимую личность.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характер глубже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сводится к словам «добрый» или «злой»: его раскрывают поступки, речь, детали и отношения с людьми. Такое чтение помогает понять автора, эпоху и саму логику образа.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литературный характер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характер — это образ человека в произведении, созданный через поступки, слова, мысли и связи с другими героями. Он показывает не только внешность, но и внутренний мир.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может быть сложным и противоречивым: один и тот же герой по-разному ведёт себя в разных ситуациях. Поэтому важно смотреть, почему он так поступает.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значимы мотивы, привычки, выбор в трудный момент и отношение автора. Именно эти признаки помогают увидеть в персонаже не схему, а живого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341" y="1175216"/>
            <a:ext cx="6913218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Типическое и индивидуальное: сравнение двух сторон характера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стороны литературного образа и увидим, как они работают вместе.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Типическое показывает связь героя с жизнью его времени, а индивидуальное делает его запоминающимся и непохожим на других.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литературного характера по материалам школьного анализа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типического в герое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своё время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поступках и взглядах заметны нормы и проблемы эпохи: отношение к власти, семье, труду, воспитанию. Один персонаж может представить целый исторический круг.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контекст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Типическая деталь помогает понять, почему герой действует именно так. Она связывает личную историю с бытом, традициями и общественными отношениями времени.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многих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выражает черты целой группы людей своей эпохи: учеников, чиновников, дворян, крестьян или горожан. Через него видно, как живёт его среда.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занятием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учёба, служба или домашние обязанности показывают, какое место герой занимает в обществе. Типическое раскрывается через привычный образ жизни и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индивидуального в герое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слышна в особой речи: любимых словах, интонации, паузах, шутках или резких ответах. По ним герой сразу отличается от других персонажей.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индивидуальность проявляется в неожиданных поступках и внутренних противоречиях. Именно они делают образ живым, а не похожим на простую схему.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видна и в привычках: как герой одевается, как сидит, что делает в одиночестве, как ведёт себя в напряжённый момент. Мелочи создают узнаваемость.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характер героя по шагам
</a:t>
            </a:r>
            <a:endParaRPr lang="en-US" sz="274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отделить общее от неповторимого.
</a:t>
            </a:r>
            <a:endParaRPr lang="en-US" sz="17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ключ к индивидуальности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Мелочь говорит точно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 часто раскрывает героя лучше длинного описания. Любимая фраза, пауза перед ответом или аккуратность в одежде сразу создают образ.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деталь важна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учат читать внимательно. Чем точнее замечена мелочь, тем яснее становится характер, его привычки и неповторимый способ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писателю важно типическое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Типический герой помогает показать не только одного человека, но и целый слой общества. Через него читатель видит, как устроены быт, привычки и нормы времени.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типического произведение теряет широкую картину жизни. Именно поэтому писатель соединяет личную историю героя с общественными отношениями и историческим контекстом.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связывает частную судьбу с историей эпохи. Один персонаж может напоминать целую группу людей и поднимать общие для них проблемы.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характер героя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работают вместе и дополняют друг друга.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дают самый сильный сигнал о характере, но полную картину создают только все признаки вместе.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анализу литературного характера; распределение по значимости задано в условии.
</a:t>
            </a:r>
            <a:endParaRPr lang="en-US" sz="12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тип и как личность в известных произведениях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связан с образом человека своей эпохи: он умен, наблюдателен, но внутренне устал и разочарован, поэтому в нём видно и время, и личную драму.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напоминает русскую девушку своего времени, но отличается силой чувства, честностью и внутренней самостоятельностью, которые выделяют её среди других героев.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показывает узнаваемый дворянский тип, привыкший к покою и бездействию, однако его мягкость, мечтательность и доброта делают образ по-настоящему живым.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интересны тем, что в них соединяются общие черты эпохи и неповторимые личные особенности, без которых образ был бы менее убедительным.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типическое от штампа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Типическое опирается на наблюдение за жизнью: оно показывает реальные черты людей, связанных общей средой, временем, профессией или возрастом, и поэтому выглядит правдиво.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 делает героя плоским: если он просто «добрый» или «злой» без причин, поступков, речи и внутреннего движения, образ теряет глубину и интерес.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характер всегда содержит объяснимые поступки, заметные детали и хотя бы одну неожиданную черту, которая заставляет читателя увидеть героя как живого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075977"/>
            <a:ext cx="4814700" cy="2069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типического и индивидуального в литературных героях
</a:t>
            </a:r>
            <a:endParaRPr lang="en-US" sz="2915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одном образе соединяются черты эпохи и личная неповторимость.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Типическое помогает увидеть связь героя с эпохой, а индивидуальное выделяет его среди других персонажей и делает образ запоминающимся.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произведениям русской классической литературы
</a:t>
            </a:r>
            <a:endParaRPr lang="en-US" sz="13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9038" y="3227236"/>
            <a:ext cx="414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как зеркало характера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героя часто подсказывает его возраст, среду и воспитание. По словам, которые он выбирает, читатель может понять, к какому миру принадлежит персонаж.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выражения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делают персонажа узнаваемым. Иногда одна привычная фраза точнее любого описания раскрывает его характер и настроение.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или длинные фразы, спокойный или резкий тон, паузы и восклицания показывают, как герой думает и как он относится к людям вокруг себя.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ответа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уклончивость, прямота или оговорка в ответе на вопрос помогают увидеть индивидуальность героя и понять, как он ведёт себя в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типическое в эпизоде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эпизода помогает связать частный случай с более широкой картиной жизни.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интерьер как подсказки автора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поза, жесты и выражение лица помогают понять не только внешность героя, но и его привычки, настроение, отношение к жизни и принадлежность к определённой среде.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дополняет портрет: книги, посуда, письмо, игрушка или беспорядок на столе часто сообщают о характере больше, чем прямое объяснение автора.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сильнее всего показывают индивидуальность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индивидуальность героя раскрывается не одной чертой, а несколькими признаками одновременно.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выделяют героя поступки и неожиданные реакции: именно они делают образ непохожим на других и особенно запоминающимся.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признакам литературного характера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Типическое и индивидуальное в героях школьного возраста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 книгах часто похожи на своих ровесников: они переживают школьные конфликты, ищут друзей, спорят с родителями и пытаются понять своё место в мире.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подростковый персонаж может быть узнаваемым для многих читателей и одновременно оставаться неповторимой личностью с особым взглядом на мир.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проявляется в чувстве юмора, способе дружить, отношении к неудачам, скрытых страхах и мечтах о будущем, которые у каждого героя свои.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Типическое в таких героях связано с общими для возраста ситуациями: учёбой, увлечениями, первыми успехами, страхом ошибки и желанием быть принятым в коллективе.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проверочных вопроса читателя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герое связано с эпохой, средой, возрастом и образом жизни? Этот вопрос помогает увидеть типическое и понять, почему персонаж похож на людей своего времени.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текста меняют отношение к герою и заставляют увидеть его глубже? Такой вопрос помогает не останавливаться на первом впечатлении и читать внимательнее.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принадлежит только этому герою и не повторяется у других? Здесь важно заметить личные привычки, особенности речи, редкие поступки и внутренние противоречия.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характер: тип и личность вместе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литературный герой всегда соединяет общее и неповторимое. Типическое помогает понять эпоху и среду, а индивидуальное делает образ живым, ярким и по-настоящему запоминающимся.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2026-05-22T12:44:31Z</dcterms:created>
  <dcterms:modified xsi:type="dcterms:W3CDTF">2026-05-22T12:44:31Z</dcterms:modified>
</cp:coreProperties>
</file>