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B. Wir decken den Tisch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называть предметы на столе по-немецки и действовать вместе.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тему про стол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запомнить знакомые предметы, которые дети видят каждый день за обедом. Заодно они учатся слышать der, die, das и строить короткие, понятные фразы о простых действиях дома и в классе.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62" y="302315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4187" y="3023153"/>
            <a:ext cx="40635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0262" y="302315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7612" y="1069990"/>
            <a:ext cx="464400" cy="46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42712" y="1069990"/>
            <a:ext cx="464400" cy="46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по теме стола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Tisch — это стол, вокруг которого собирается вся еда. С этого слова удобно начинать урок, потому что оно сразу задаёт место действия и помогает запомнить тему целиком.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Gabel, das Messer и der Löffel — это предметы, которые лежат рядом с тарелкой. Их удобно изучать вместе, потому что они всегда встречаются в одной и той же ситуации.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иллюстрации помогают быстро отличать один предмет от другого. Для младших школьников это особенно важно: картинка, слово и действие запоминаются вместе, почти как маленькая игра.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картинок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Teller, das Glas и die Serviette называют предметы, без которых стол выглядит незавершённым. Дети легко узнают их по картинкам и быстро связывают немецкие слова с привычной едой.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слова нужны, чтобы говорить о столе так, как это происходит дома или в школе. Ребёнок может не просто повторить слово, а сразу представить, где оно стоит.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обеда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Артикли: der, die, das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der Tisch и слово der Teller удобно запоминать вместе: у них один и тот же артикль. Для ребёнка это похоже на пару друзей, которые всегда приходят на урок вместе. Так легче читать и повторять слово вслух.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и мужской род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и женский род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Gabel и die Serviette показывают, что немецкие слова могут иметь общий артикль, даже если предметы совсем разные. Здесь важно не угадывать, а запоминать слово целиком. Постепенно это становится привычкой, а не сложной задачей.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Messer и das Glas помогают увидеть ещё один тип артикля. В немецком языке он тоже нужно помнить вместе со словом, как маленькую подсказку. Для второклассников это первый шаг к аккуратному чтению без лишней спешки.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и средний род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действие «Wir decken den Tisch»
</a:t>
            </a:r>
            <a:endParaRPr lang="en-US" sz="2859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бытовых действий на уроке немецкого языка во 2 классе.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стоит каждая вещь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 стоит в центре места за столом, потому что вокруг неё потом удобно разместить остальные предметы. Это помогает детям сразу увидеть главное место сервировки.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Вилка обычно лежит слева, а нож — справа. Такое расположение легко запомнить, если повторять его вслух и одновременно показывать рукой на нужную сторону.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Стакан стоит справа вверху, чуть дальше от тарелки. Это маленькое правило делает стол аккуратным и помогает быстро проверить, всё ли расставлено правильно.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Ложка лежит рядом с остальными приборами, когда она нужна для супа или каши. Так ребёнок учится связывать слово не только с предметом, но и с его назначением.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habe einen Teller. Эта фраза помогает назвать предмет и сразу сказать, что он у тебя есть. Она короткая, понятная и отлично подходит для первых ответов на уроке.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ist eine Gabel. С её помощью дети учатся не только узнавать предмет, но и правильно показывать его по-немецки. Такая фраза хорошо запоминается через картинку и жест.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 ist das Glas? и Wir decken den Tisch. Эти выражения делают урок живым: одно помогает спросить, другое — описать действие. Ребёнок слышит речь в настоящей ситуации, а не отдельно от неё.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для урока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 порядок предметов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считают по-немецки маленькие количества: eins, zwei, drei, vier, fünf. Это удобно, когда нужно проверить, хватает ли тарелок, ложек или салфеток для всех.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предмет называют вслух, порядок на столе становится понятнее. Счёт помогает не запутаться и превращает обычную подготовку к еде в маленькое языковое упражнение.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groß, klein, sauber и schön делают описание предметов точнее. Они помогают детям замечать, что один и тот же стол может быть большим, а салфетка — маленькой.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можно соединять со словами темы: der rote Teller, die blaue Serviette, das gelbe Glas. Такие сочетания звучат ярко и легко запоминаются даже без длинных объяснений.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видит не просто слово, а цветной предмет, ему проще вспомнить его потом. Получается почти как подсказка для памяти: слово, цвет и картинка работают вместе.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форма предметов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сказать, что нужно на столе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коротких фраз для устной речи на уроке немецкого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350" y="3280905"/>
            <a:ext cx="360000" cy="3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7150" y="3260905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02950" y="3260905"/>
            <a:ext cx="270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78000" y="1535195"/>
            <a:ext cx="360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53800" y="1499195"/>
            <a:ext cx="315000" cy="360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за столом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4513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вежливо попросить тарелку, стакан или салфетку. На уроке дети учатся говорить его спокойно и доброжелательно, чтобы речь за столом звучала культурно и понятно.
</a:t>
            </a:r>
            <a:endParaRPr lang="en-US" sz="1153" dirty="0"/>
          </a:p>
        </p:txBody>
      </p:sp>
      <p:sp>
        <p:nvSpPr>
          <p:cNvPr id="16" name="Text 3"/>
          <p:cNvSpPr txBox="1"/>
          <p:nvPr/>
        </p:nvSpPr>
        <p:spPr>
          <a:xfrm>
            <a:off x="9363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Bitte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3046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говорят перед едой, чтобы пожелать приятного начала обеда. Она связывает урок немецкого языка с обычной жизнью и учит детей говорить красиво в знакомой ситуации.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7896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Guten Appetit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1579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нужно, когда надо вежливо сказать, что чего-то нет или что ответ отрицательный. На уроке оно помогает детям тренировать простые ответы и внимательно слушать вопрос.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66429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Nein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8780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благодарности звучит после помощи или передачи предмета. Оно короткое, но очень важное: с ним любой диалог становится дружелюбнее, а школьники быстрее привыкают к хорошим манерам.
</a:t>
            </a:r>
            <a:endParaRPr lang="en-US" sz="1173" dirty="0"/>
          </a:p>
        </p:txBody>
      </p:sp>
      <p:sp>
        <p:nvSpPr>
          <p:cNvPr id="22" name="Text 9"/>
          <p:cNvSpPr txBox="1"/>
          <p:nvPr/>
        </p:nvSpPr>
        <p:spPr>
          <a:xfrm>
            <a:off x="23629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Danke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7313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слово для согласия часто звучит в ответ на вопрос учителя или одноклассника. Оно удобно для начинающих, потому что легко запоминается и помогает отвечать без длинных фраз.
</a:t>
            </a:r>
            <a:endParaRPr lang="en-US" sz="1200" dirty="0"/>
          </a:p>
        </p:txBody>
      </p:sp>
      <p:sp>
        <p:nvSpPr>
          <p:cNvPr id="24" name="Text 11"/>
          <p:cNvSpPr txBox="1"/>
          <p:nvPr/>
        </p:nvSpPr>
        <p:spPr>
          <a:xfrm>
            <a:off x="52162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стол начинается с чистой поверхности без лишних вещей. Когда ничего не мешает, детям легче назвать предметы по-немецки и спокойно проверить, всё ли готово к еде.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поверхность и порядок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Тарелки, приборы и стакан стоят ровно и не задевают друг друга. Такой порядок удобно описывать словами sauber, ordentlich, schön, а заодно повторять правильные артикли и названия предметов.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стоят на своих местах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стол аккуратным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 теме урока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один ученик задаёт простой вопрос и показывает предмет. Другой отвечает коротко: Was ist das? — Das ist ein Teller. Так дети учатся узнавать слова на слух.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собеседники уточняют, где лежит вещь: Wo ist die Gabel? — Die Gabel ist links. Такая реплика помогает запомнить место предмета и повторить нужный артикль.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Весь диалог можно произносить по ролям несколько раз. Тогда ученики запоминают слова лучше, слышат правильное произношение и смелее используют немецкий язык в классе.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хорошо добавить благодарность. Слова Danke! и Bitte! делают разговор вежливым, а у детей появляется привычка говорить друг с другом спокойно и доброжелательно.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в паре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упражнение помогает детям говорить, слушать и проверять слова по теме сервировки стола.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трудности чаще всего появляются у начинающих: артикли, названия приборов и порядок слов. Когда их замечают сразу, повторение становится спокойнее, а речь — аккуратнее.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темы урока «Wir decken den Tisch»
</a:t>
            </a:r>
            <a:endParaRPr lang="en-US" sz="1114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ошибок особенно полезно замечать на уроке, чтобы дети точнее запоминали слова и артикли.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стол для каждого дня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обычном столе всё понятно с первого взгляда: тарелка стоит в центре, рядом лежат вилка и нож, а стакан ждёт справа. Такой стол выглядит спокойно, удобно и по-домашнему. Он помогает детям без спешки назвать знакомые предметы и вспомнить нужные немецкие слова.
</a:t>
            </a:r>
            <a:endParaRPr lang="en-US" sz="1099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начинается с деталей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стол сразу становится наряднее благодаря яркой салфетке, красивой посуде или маленькому украшению. Главное, чтобы украшение не мешало есть и не путало порядок предметов. Даже в праздничной обстановке важны чистота, вежливость и аккуратное расположение вещей.
</a:t>
            </a:r>
            <a:endParaRPr lang="en-US" sz="987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и обычный стол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повторения на уроке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стоит с предметов на столе: der Tisch, der Teller, die Gabel, das Messer, der Löffel, das Glas, die Serviette. Эти слова легко увидеть и показать руками.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полезно повторить описания: sauber, klein, groß. Они помогают сказать, какой стол или какой предмет перед нами, и делают ответы немного точнее и интереснее.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лучше делать вслух и по порядку. Тогда слова запоминаются быстрее, а на уроке легче читать, слушать и говорить без лишней путаницы.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вежливой речи нужны короткие слова: bitte и danke. С ними дети не только называют предметы, но и учатся обращаться друг к другу по-доброму.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когда стол готов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действия показывает, как немецкие слова соединяются с обычным порядком перед едой.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запоминают названия предметов на столе и узнают, как они звучат по-немецки. Это основа для первых коротких ответов, где важно не спешить и говорить чётко.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перед завершением темы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стоит помнить артикли der, die, das и простые слова вежливости. Они помогают строить правильные фразы и делают речь не только понятной, но и аккуратной.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полезна тем, что соединяет язык с привычными действиями дома и в классе. Ребёнок видит предмет, называет его и сразу понимает, зачем это слово нужно.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«Wir decken den Tisch» учит детей называть предметы по-немецки, строить короткие фразы и соблюдать вежливость. Через знакомые вещи слова запоминаются легко и с улыбкой.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которая начинается со стола и помогает говорить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2026-05-25T01:32:49Z</dcterms:created>
  <dcterms:modified xsi:type="dcterms:W3CDTF">2026-05-25T01:32:49Z</dcterms:modified>
</cp:coreProperties>
</file>