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image" Target="../media/image-16-14.png"/><Relationship Id="rId15" Type="http://schemas.openxmlformats.org/officeDocument/2006/relationships/image" Target="../media/image-16-15.png"/><Relationship Id="rId16" Type="http://schemas.openxmlformats.org/officeDocument/2006/relationships/image" Target="../media/image-1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развитие: географический взгляд на будущее человечества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связывает экономику, общество и природу в единую систему на десятилетия вперёд.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устойчивое развитие важно изучать в 11 классе географии
</a:t>
            </a:r>
            <a:endParaRPr lang="en-US" sz="1885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демографии, миграций, урбанизации и экологических кризисов проявляются на карте по‑разному. ООН отмечает: население мира превысило 8 млрд, а к 2050 году около 68% людей будут жить в городах. География помогает увидеть территориальные различия и причины.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устойчивого развития и его происхождение
</a:t>
            </a:r>
            <a:endParaRPr lang="en-US" sz="2397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закреплено в докладе Комиссии Брундтланд (1987): устойчивое развитие удовлетворяет потребности нынешнего поколения, не разрушая возможности будущих поколений. Фокус — на долгой перспективе.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смысл — планирование на годы и десятилетия, рациональное использование природных ресурсов и оценка последствий хозяйственной деятельности. Решения должны учитывать, как они скажутся на экосистемах и людях.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это понятие «сшивает» природные условия, экономику и качество жизни населения. Один и тот же проект может дать разные результаты в разных природных зонах и при разной плотности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устойчивого развития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составляющая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опора ориентируется на создание рабочих мест и повышение эффективности производства. Важно сокращать потери ресурсов и развивать технологии, чтобы рост не приводил к ускоренному истощению сырья и энергии.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 экологическая составляющие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составляющая включает доступ к образованию, медицине, чистой воде и безопасной среде, а также снижение неравенства. Экологическая опора защищает климат, почвы, водные ресурсы, леса и биоразнообразие; эти изменения напрямую затрагивают здоровье людей.
</a:t>
            </a:r>
            <a:endParaRPr lang="en-US" sz="15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глобальные экологические проблемы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усиливают друг друга: засухи и деградация земель повышают спрос на воду, а загрязнение воздуха ухудшает здоровье и снижает устойчивость 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 системного подхода: экологические угрозы не существуют отдельно — изменение климата, вода, земли и биоразнообразие связаны причинно‑следственными цепочками.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и взаимосвязей экологических проблем по материалам ООН и международных экологических обзоров (без количественного ранжирования, иллюстративные категории).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72231" y="1499146"/>
            <a:ext cx="11958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34516"/>
            <a:ext cx="310200" cy="24816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 до 2030 года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 нацелена на снижение уязвимости людей и поддержку тех, кто живёт в крайней нужде. Для географии это означает анализ неравенства и причин бедности в регионах.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и чистая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цель связывает качество жизни и сокращение вредных выбросов. Переход к более чистым источникам требует модернизации сетей и планирования в масштабах регионов.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санитария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о доступности питьевой воды и безопасных санитарных условий. Территориальная разница здесь принципиальна: где-то вода дефицитна, а где-то — загрязнена из‑за инфраструктуры.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рассматривается как инструмент снижения неравенства и повышения устойчивости сообществ. Для школьников это особенно важно: оно формирует навыки выбора и участия в решениях.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изменением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климатических рисков включает меры по сокращению выбросов и адаптации к последствиям. География помогает определить, какие территории подвержены засухам, наводнениям и жаре.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628" y="1013950"/>
            <a:ext cx="3290343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 которым оценивается устойчивое развитие
</a:t>
            </a:r>
            <a:endParaRPr lang="en-US" sz="2231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измеряют сравнимыми индикаторами: они позволяют оценивать прогресс и различия между территориями.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индикаторов даёт целостную картину: экологические показатели связаны с экономикой и социальной устойчивостью, а территории различаются по стартовым условиям.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международных организаций (ООН-система, World Bank/Всемирный банк и др.) по стандартным индикаторам ЦУР.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территории к устойчивой модели развития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планирования и оценки мер: от диагностики проблем до корректировки программы по трём критериям.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 основа перехода к устойчивому развитию
</a:t>
            </a:r>
            <a:endParaRPr lang="en-US" sz="2261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устойчивой энергетике означает снижение доли угля, нефти и газа и рост возобновляемых источников. Солнечная, ветровая, гидро- и геотермальная генерация уменьшают выбросы парниковых газов, но требуют модернизации сетей и решения по накоплению энергии.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аналитические подходы связывают декарбонизацию с улучшением качества воздуха и снижением климатических рисков. Практический результат зависит от инженерной инфраструктуры: от «умных» сетей до устойчивого управления энергопотреблением.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энергии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источника всегда балансирует несколько параметров: экологичность, экономику, устойчивость поставок и скорость внедрения в конкретных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типичным оценкам жизненного цикла выбросы наибольшие у угля, ниже у газа и минимальны у низкоуглеродных источников. Но «лучший» вариант зависит от доступных технологий и инфраструктуры.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жизненного цикла выбросов из научных обзоров и отчётов международных организаций (данные усреднены и зависят от методики и условий).
</a:t>
            </a:r>
            <a:endParaRPr lang="en-US" sz="10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33991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98447"/>
            <a:ext cx="310200" cy="24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3173" y="2186677"/>
            <a:ext cx="239175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города: транспорт, планировка и качество жизни
</a:t>
            </a:r>
            <a:endParaRPr lang="en-US" sz="2246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центр ресурсов и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концентрируют население, рабочие места и транспортные потоки, поэтому именно здесь быстрее всего видны последствия нерационального потребления — и быстрее заметен эффект устойчивых мер.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вместо «разрозненных поездок»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трамваев, автобусов и пригородного сообщения снижает долю личных автомобилей, уменьшает выбросы и перегруженность улиц. Дополняют это удобные пересадки и понятные маршруты.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пешая доступность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Велодорожки, безопасные переходы и приоритет немоторизованным перемещениям сокращают пробки и шум. При этом растут повседневная мобильность и здоровье горожан.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 и квартальная планировка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Теплоизоляция, современное отопление и продуманная ориентация зданий уменьшают расход энергии. Грамотная плотность застройки помогает совместить жильё, работу и услуги ближе друг к другу.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и раздельный сбор отходов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деревья и благоустроенные общественные пространства охлаждают город и улучшают качество воздуха. Раздельный сбор поддерживает переработку, снижая нагрузку на полигоны и вывоз мусора.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замкнутого цикла и ответственное потребление
</a:t>
            </a:r>
            <a:endParaRPr lang="en-US" sz="2136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использование вещей и сервисы аренды сокращают количество «единиц», необходимых людям. В результате уменьшается выпуск товаров и связанные с ним потери энергии, материалов и загрязнения на всех стадиях производства.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противопоставляется линейной схеме «добыть — произвести — выбросить». Для регионов с высокой нагрузкой на ресурсы переход к замкнутому циклу становится элементом устойчивого управления территориями.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цикл уменьшает объём отходов и потребность в новом сырье за счёт ремонта, повторного использования и переработки. Продление срока службы вещей делает экономику менее ресурсозатратной.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вроде возвратной тары, раздельного сбора и переработки бумаги, стекла и пластика поддерживают вторичное сырьё. Это снижает общий экологический след и зависимость от добычи первичных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043768"/>
            <a:ext cx="4206300" cy="28021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устойчивых решений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в каждой строке показаны решение, ожидаемый эффект и возможные трудности внедрения. Это помогает реалистично оценивать программы устойчивого развития на уровне города и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решения почти всегда дают долгосрочную выгоду, но требуют бюджета, организационной подготовки и изменения повседневных привычек жителей.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устойчивого развития на основе учебных материалов и типовых характеристик технологий (обобщённые формулировки).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изменения климата и рисков для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усилении потепления растёт вероятность засух, наводнений и экстремальной жары. В городах это сильнее бьёт по здоровью и уязвимым районам.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одновременный рост климатической нагрузки на природу, хозяйство и население: риски масштабируются и требуют адаптации, а не только мер по сокращению выбросов.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модель (условная шкала 0–100 для демонстрации связи). Для реальных рядов см.: IPCC, отчёты по изменению климата (актуальные сводки).
</a:t>
            </a:r>
            <a:endParaRPr lang="en-US" sz="11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как «дорожная карта»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 связывают экологические цели с социальными стандартами и прозрачным управлением. На практике это выражается в сокращении углеродного следа, экономии энергии и дисциплине в управлении рисками. Такая логика помогает инвесторам и обществу видеть, как бизнес отвечает за последствия своей деятельности.
</a:t>
            </a:r>
            <a:endParaRPr lang="en-US" sz="1447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Отчётность и контроль цепочек поставок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всё чаще становится частью корпоративной отчётности: измеряются выбросы, проверяются цепочки поставок и описываются инициативы по снижению воздействия на природу. Визуально это поддерживают зелёные технологии на площадках и понятные индикаторы, доступные широкой аудитории.
</a:t>
            </a:r>
            <a:endParaRPr lang="en-US" sz="1503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бизнеса в устойчивом развитии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2402" y="1499146"/>
            <a:ext cx="219244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экологическая ответственность школьника
</a:t>
            </a:r>
            <a:endParaRPr lang="en-US" sz="248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Сортируйте бумагу, пластик, стекло и батарейки по правилам, установленным в вашем городе или школе. Так легче направлять материалы на переработку, а не в общий поток.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электроэнергии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Выключайте свет и технику, когда они не нужны, и выбирайте режимы энергосбережения. В сумме это снижает расход энергии дома и в школе и уменьшает связанные с ней выбросы.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Почините протекающий кран, сокращайте время под душем и используйте разумные настройки смесителей. Эти мелочи уменьшают нагрузку на водоснабжение, особенно в районах с дефицитом ресурсов.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одноразового пластика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многоразовую бутылку, контейнер и пакет для покупок. Меньше одноразовых вещей — меньше мусора на улицах и меньше потребности в производстве пластика из сырья.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Осознанная 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возможности пользуйтесь общественным транспортом или ходите пешком на близкие расстояния. Так сокращаются пробки, шум и загрязнение воздуха, а классный коллектив получает практику ответственных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школьное сообщество участвует в проектах устойчивого развития
</a:t>
            </a:r>
            <a:endParaRPr lang="en-US" sz="1802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школьный цикл: от диагностики ресурсов до измеримого результата.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приоритеты важны для молодежи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устойчивость воспринимается комплексно: вместе с климатом ценятся справедливость, здоровье и возможность влиять на решения, а не только «экоповестка».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фокус начинается с экологии, устойчивое будущее для старшеклассников зависит от образования и управляемости среды. Значит, важны и социальные, и технологические меры.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Демонстрационные условные значения для иллюстрации структуры приоритетов в образовательной презентации (без привязки к конкретному опросу).
</a:t>
            </a:r>
            <a:endParaRPr lang="en-US" sz="10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перехода к устойчивому развитию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 преобразований может тормозить программы даже при наличии желания. Особенно заметны расходы на энергосбережение, обновление сетей и переработку, а также на подготовку кадров.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переход требует защиты работников и учёта местных интересов. Эффективны международное сотрудничество, совместные проекты и баланс между экономическим ростом и сохранением природы.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часто упирается в конфликт интересов: выгоды могут быть долгосрочными, а затраты — немедленными. Поэтому важно заранее обсуждать цели, роли и критерии успеха для всех участников.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 технологиям усиливает разрыв между регионами. Там, где инфраструктура и компетенции ограничены, сложнее сокращать выбросы, модернизировать транспорт и обеспечивать чистые услуги.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как географический выбор XXI века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объединяет экономическую эффективность, социальную справедливость и экологическую безопасность в стратегию для территорий. География связывает ресурсы, население и хозяйство, а успех требует решений государства, инноваций, бизнеса и ежедневной ответственности людей.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2026-05-12T00:50:16Z</dcterms:created>
  <dcterms:modified xsi:type="dcterms:W3CDTF">2026-05-12T00:50:16Z</dcterms:modified>
</cp:coreProperties>
</file>