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Периодизация и продолжительность жизни животных: основные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этапы животных и причины различий в сроках их жизни.
</a:t>
            </a:r>
            <a:endParaRPr lang="en-US" sz="2883" dirty="0"/>
          </a:p>
        </p:txBody>
      </p:sp>
      <p:sp>
        <p:nvSpPr>
          <p:cNvPr id="4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изучения жизненного цикла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животного охватывает все стадии от появления на свет до естественной смерти. Разделение на периоды помогает понимать развитие, приспособления и различия между видами.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этап — начало формирования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этапе в теле матери или внутри яйца формируются основные органы и ткани, закладывается фундамент для дальнейшего развития животного. Продолжительность зависит от вида.
</a:t>
            </a:r>
            <a:endParaRPr lang="en-US" sz="833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Ювенильный период — время роста и обучения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животные растут, осваивают навыки добычи пищи и защищаются от угроз. Социальные связи формируются, готовя к самостоятельной жизни и размножению.
</a:t>
            </a:r>
            <a:endParaRPr lang="en-US" sz="838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Зрелость и старение — переход к концу цикла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животные достигают репродуктивного возраста, после чего начинается постепенное снижение функциональных возможностей вплоть до старения и смерти.
</a:t>
            </a:r>
            <a:endParaRPr lang="en-US" sz="833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Периодизация жизни животных: этапы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Эмбриональный этап: начало жизни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зиготы — первого шага в развитии нового организма.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Дифференцировка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Закладка будущих органов и систем из клеток-образов.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внутри матери или яйца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развиваются в матке, птицы и рыбы — в яйце или икре.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или вылупление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эмбрионального этапа и переход к следующей стадии жизни.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Молодость: период роста и обучения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1085" y="1878209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увеличиваются в размерах и укрепляют организм.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356784" y="1878209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навыков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поиску пищи, защите и социальному поведению.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318388" y="3640334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социальных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контакты и группы для совместной жизни и защиты.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014088" y="3640334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взрослой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Накапливается опыт, готовятся репродуктивные функции.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Зрелость: способность к размножению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млекопитающие достигают зрелости быстро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мыши готовы к потомству примерно через два месяца после рождения, что обеспечивает быстрое размножение.
</a:t>
            </a:r>
            <a:endParaRPr lang="en-US" sz="961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крупные животные требуют больше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созревание наступает в подростковом возрасте, например, у человека — 12-15 лет, у крокодила — около 10-12 лет.
</a:t>
            </a:r>
            <a:endParaRPr lang="en-US" sz="961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Зрелые особи демонстрируют устойчивое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живые существа заботятся о потомстве и поддерживают социальные связи.
</a:t>
            </a:r>
            <a:endParaRPr lang="en-US" sz="1091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2-50 лет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продолжается период старения у животных, перед их естественной смертью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биологии животных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животных возраст старения существенно отличается: у собак от 2 до 4 лет, у некоторых черепах — до 50 лет.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определяет базовые пределы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программы в ДНК задают прогнозируемую максимальную продолжительность жизни для каждого вида.
</a:t>
            </a:r>
            <a:endParaRPr lang="en-US" sz="961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и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пищи, климат и условия обитания играют значительную роль в реальной продолжительности жизни.
</a:t>
            </a:r>
            <a:endParaRPr lang="en-US" sz="1192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эволюционных адаптаций
</a:t>
            </a:r>
            <a:pPr algn="l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приспосабливаются к окружающей среде, что отражается на их способности к длительной жизни и выживанию.
</a:t>
            </a:r>
            <a:endParaRPr lang="en-US" sz="1020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жизни: что влияет и как измеряется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59903"/>
            <a:ext cx="4750071" cy="189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продолжительности жизни животных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разных видов варьируется от 2 до 150 лет, в зависимости от биологических особенностей и размеров тела.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животные обычно живут меньше, крупные — дольше.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исследования и базы данных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веществ: у мелких животных он происходит быстрее, что ускоряет старение и сокращает жизнь.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размножения: быстрорастущие виды быстрее достигают половой зрелости, но живут меньше.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различий в продолжительности жизни животных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факторы: наличие хищников и болезни снижает среднюю продолжительность жизни в дикой природе.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продолжительности жизни от массы тела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мелкие виды, как летучие мыши и птицы, живут заметно дольше, чем ожидалось по их размеру. Эволюционные адаптации играют ключевую роль.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целом, чем больше масса тела, тем выше продолжительность жизни, однако особенности метаболизма некоторых видов изменяют общую закономерность.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биологии животных, 2023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жизни животных-исключений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Гренландский кит достигает возраста до 200 лет, благодаря низкой скорости метаболизма и жизни в холодных водах с малыми стрессовыми факторами.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Белуха живёт свыше ста лет и приспособлена к арктическим условиям, что способствует устойчивости организма и замедленному старению.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способна практически не стареть благодаря уникальному процессу регенерации и отсутствию привычных механизмов клеточного старения.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генетические особенности и стабильная среда обитания играют ключевую роль в долгожительстве этих видов, выделяясь на фоне большинства животных.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48" y="2040949"/>
            <a:ext cx="658979" cy="6589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2837" y="2040949"/>
            <a:ext cx="658979" cy="6589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93270" y="2040949"/>
            <a:ext cx="576607" cy="6589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обитания на продолжительность жизни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обитания на продолжительность жизни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5301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пищи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и качество питания напрямую влияют на здоровье и выживаемость животных, обеспечивая энергию для роста и восстановления тканей.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114189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стресса и опасностей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угрозы от хищников и конкурентов повышают уровень стресса у диких животных, сокращая их средний срок жизни.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733078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и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условиях неволи получают медицинский уход и защиту, что значительно увеличивает их продолжительность жизни по сравнению с дикими сородичами.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продолжительность жизни животных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условий для домашних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обеспечивает домашним питомцам регулярное питание, ветеринарную помощь и защиту от врагов, что значительно продлевает их жизнь и качество существования.
</a:t>
            </a:r>
            <a:endParaRPr lang="en-US" sz="833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Негативные последствия нарушения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загрязнение и утрата природных экосистем уменьшают численность и срок жизни диких животных, вызывая стресс и болезни, угрожающие их популяциям.
</a:t>
            </a:r>
            <a:endParaRPr lang="en-US" sz="853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браконьерством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инициативы по охране, браконьерство остаётся серьёзной проблемой, сокращая популяции редких видов и снижая шансы на их долгосрочное выживание.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Периодизация жизни бабочки и слона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87519" y="2371244"/>
            <a:ext cx="3114241" cy="7599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Яйцо (бабочка)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Начальный этап развития бабочки, длится несколько дней, завершается вылуплением гусеницы.
</a:t>
            </a:r>
            <a:endParaRPr lang="en-US" sz="1424" dirty="0"/>
          </a:p>
        </p:txBody>
      </p:sp>
      <p:sp>
        <p:nvSpPr>
          <p:cNvPr id="11" name="Text 3"/>
          <p:cNvSpPr txBox="1"/>
          <p:nvPr/>
        </p:nvSpPr>
        <p:spPr>
          <a:xfrm>
            <a:off x="4455117" y="2371244"/>
            <a:ext cx="3114241" cy="7599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Гусеница и куколка (бабочка)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интенсивного роста и метаморфоза, который длится несколько недель до появления взрослой особи.
</a:t>
            </a:r>
            <a:endParaRPr lang="en-US" sz="1424" dirty="0"/>
          </a:p>
        </p:txBody>
      </p:sp>
      <p:sp>
        <p:nvSpPr>
          <p:cNvPr id="12" name="Text 4"/>
          <p:cNvSpPr txBox="1"/>
          <p:nvPr/>
        </p:nvSpPr>
        <p:spPr>
          <a:xfrm>
            <a:off x="1423777" y="3602314"/>
            <a:ext cx="3114241" cy="7599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взрослая жизнь (слон)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у слонов продолжается до 10 лет с интенсивным обучением и ростом, взрослая жизнь — период размножения и активной жизнедеятельности.
</a:t>
            </a:r>
            <a:endParaRPr lang="en-US" sz="1220" dirty="0"/>
          </a:p>
        </p:txBody>
      </p:sp>
      <p:sp>
        <p:nvSpPr>
          <p:cNvPr id="13" name="Text 5"/>
          <p:cNvSpPr txBox="1"/>
          <p:nvPr/>
        </p:nvSpPr>
        <p:spPr>
          <a:xfrm>
            <a:off x="5191375" y="3602314"/>
            <a:ext cx="3114241" cy="7599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Старость (слон)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постепенного снижения активности и физических возможностей, продолжается до 15 лет перед смертью.
</a:t>
            </a:r>
            <a:endParaRPr lang="en-US" sz="142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животного: этапы и переходы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с учётом биологических и поведенческих изменений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Долговечные виды передают потомству знания и адаптации, что повышает выживаемость всей популяции в сложных условиях окружающей среды.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 умеренной жизненной продолжительностью быстро захватывают новые экологические ниши и поддерживают разнообразие экосистем.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строго связана с адаптацией к окружающей среде: долгоживущие черепахи — пример успешных выживателей, мыши — пример быстрого воспроизводства.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как эволюционное преимущество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моллюск — долгожитель
</a:t>
            </a:r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Обитая в холодных водах, эти моллюски доживают до 507 лет, что делает их рекордсменами среди животных по возрасту. Их медленный обмен веществ замедляет процессы старения.
</a:t>
            </a:r>
            <a:endParaRPr lang="en-US" sz="968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Эфемерная мушка — рекорд по краткой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насекомое живёт всего несколько часов, быстро проходя жизненный цикл и обеспечивая большое количество потомства в короткий срок.
</a:t>
            </a:r>
            <a:endParaRPr lang="en-US" sz="961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Лосось и цикл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Лосось после нереста погибает в течение 2–4 лет, что отражает стратегию одномоментного размножения и высокой смертности.
</a:t>
            </a:r>
            <a:endParaRPr lang="en-US" sz="1099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 среди долгожителей и краткоживущих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изучения продолжительности жизни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об особенностях сроков жизни способствует эффективной ветеринарной помощи и позволяет предотвращать заболевания у разных видов животных.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о продолжительности жизни помогает в охране природы, планировании и поддержании численности видов в экосистемах.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продвигают устойчивое фермерство и сохранение редких видов, улучшая качество жизни животных в разных сферах.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выводы по периодизации и продолжительности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включает четкие этапы, а срок жизни варьируется в зависимости от биологических и внешних условий. Это понимание важно для гармоничного взаимодействия человека и природы.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2026-05-08T22:14:43Z</dcterms:created>
  <dcterms:modified xsi:type="dcterms:W3CDTF">2026-05-08T22:14:43Z</dcterms:modified>
</cp:coreProperties>
</file>