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rush: как одно слово меняет смысл
</a:t>
            </a:r>
            <a:endParaRPr lang="en-US" sz="2913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rush: значение меняет частица и контекст.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rush часто встречается в школьном английском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легко встретить в диалогах, текстах, песнях и фильмах. В школьных ситуациях это особенно понятно: звонок, перемена, контрольная, домашнее задание. Такие выражения помогают точнее передать не только действие, но и его настроение и темп.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значение глагола rush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означает «спешить», «мчаться», «торопиться». Это слово передаёт быстрые движения и нехватку времени, поэтому его часто используют в ситуациях, где всё происходит очень стремительно.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простая форма: rush — rushed — rushed. В Present Simple можно сказать: I rush to school. В Past Simple: He rushed to the bus stop, и смысл остаётся связанным со скоростью.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показывает не только быстроту, но и волнение, внезапность или напряжение. Поэтому в предложении важен контекст: одно и то же слово может описывать движение, эмоцию или срочную ситуацию.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in: быстро входить или врываться
</a:t>
            </a:r>
            <a:endParaRPr lang="en-US" sz="2856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внутрь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in значит быстро войти или вбежать в помещение. В таком случае слово подчёркивает резкое движение внутрь, как после звонка или в начале урока.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Поспешное вмешательство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rush in используют, когда человек вмешивается слишком быстро и не успевает подумать. В этом случае выражение звучит как предупреждение: сначала стоит разобраться в ситуации.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The students rushed in after the bell хорошо показывает смысл выражения: ученики быстро вошли в класс, потому что время перемены закончилось.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out: быстро выбегать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Звонок или окончание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ученики часто rush out of the classroom, потому что хотят быстрее выйти на перемену.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Резкое движение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подчёркивает не просто выход, а быстрый и заметный рывок из помещения или двора.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Эмоция или неожиданность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out также подходит для ситуаций, когда кто-то выскакивает из-за новости, волнения или срочного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86422" y="1406675"/>
            <a:ext cx="3745906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фразовые глаголы с rush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после rush уточняет направление, способ действия или его результат.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основа rush даёт разные смыслы, а частица делает перевод точным и понятным.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phrasal verbs с rush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into: бросаться без подготовки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into означает сразу начать что-то без обдумывания. Здесь важен риск: действие начинается быстро, но без достаточной подготовки или проверки.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это может быть поспешный ответ, ранний вывод или работа, начатая без чтения задания до конца. Такое поведение часто приводит к ошибкам.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6520" y="2123101"/>
            <a:ext cx="2269664" cy="2197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часто напоминает: не стоит торопиться с решением. Сначала нужно подумать, а уже потом делать выбор, особенно на уроке или контрольной.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rush встречаются чаще в учебных 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запоминаются формы, связанные с движением: rush in и rush out. Остальные выражения чаще описывают решения, работу и уход.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подсказывает нужную частицу: движение, спешка, риск или уход меняют смысл одного и того же глагола.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учебным примерам для объяснения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through: делать быстро и поверхностно
</a:t>
            </a:r>
            <a:endParaRPr lang="en-US" sz="2713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through homework значит сделать задание слишком быстро, не проверяя детали. Обычно такая работа выглядит аккуратной только на первый взгляд, а ошибки остаются незамеченными.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на бегу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rush through breakfast, он почти не успевает поесть спокойно. Выражение подчёркивает спешку и отсутствие внимания к обычному действию.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без проверки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through a test — это ответить быстро, но не очень внимательно. В школьной ситуации такое поведение часто снижает качество результата, даже если времени хватило.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выражении скорость важнее качества, поэтому смысл часто звучит как предостережение. Лучше выполнять дело чуть медленнее, но аккуратно и точно.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rush в контексте
</a:t>
            </a:r>
            <a:endParaRPr lang="en-US" sz="2927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перевод по частицы и ситуации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уже прозвенел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звонка школьник быстро закидывает тетради в рюкзак и rushes off к двери. Ему нужно успеть на автобус, поэтому он не задерживается ни на минуту. В такой ситуации выражение подчёркивает срочный уход без лишних разговоров.
</a:t>
            </a:r>
            <a:endParaRPr lang="en-US" sz="1452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без паузы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заканчивает объяснение, а один из учеников уже собирает вещи и rushes off домой. Времени мало, потому что впереди секция или семейные дела. Смысл фразы хорошо передаёт резкий переход от урока к следующему месту.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Срочный выход из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мама зовёт сына, и он говорит: I have to rush off now. Он быстро надевает куртку, берёт рюкзак и выходит из дома. Такое выражение звучит естественно, когда человек уходит почти сразу и не может задержаться.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off: быстро уйти или уехать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трёх форм помогает строить фразовые глаголы без ошибок и быстро узнавать их в 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основные формы глагола rush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формы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rush в уроке нужно запомнить как rush — rushed — rushed.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 rush в трёх формах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урока: фразовые глаголы с rush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частица сохраняет основное значение, а форма глагола меняется по 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частица уточняет смысл, а значение движения, спешки или действия остаётся понятным по контексту.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перевод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переводят rush одинаково во всех случаях, хотя частица меняет смысл выражения. Из-за этого теряется точность, и предложение звучит неестественно или просто неверно.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through и off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through говорит о быстром и небрежном выполнении дела, а rush off — о срочном уходе. Эти выражения описывают разные действия, поэтому их нельзя подменять друг другом.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in и into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in связано с быстрым входом, а rush into — с поспешным началом действия. Если не различать эти значения, легко ошибиться в переводе и в понимании ситуации.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без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выбирать значение только по словарю, не читая всё предложение. Контекст подсказывает, идёт ли речь о движении, решении, выполнении задания или уходе.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смысл сильнее: rush или частица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rush задаёт идею скорости, а частица уточняет направление или характер действия в привычных школьных ситуациях.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смысл меняют into и through: они добавляют риск, поспешность или небрежное выполнение, а не только движение.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с rush в английском языке
</a:t>
            </a:r>
            <a:endParaRPr lang="en-US" sz="2604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hour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hour — это час пик, когда на дорогах и в транспорте особенно много людей. Выражение часто встречается в темах города, поездок и расписания, поэтому его полезно знать заранее.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job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job означает срочную работу, которую нужно выполнить очень быстро. Обычно в такой ситуации времени мало, поэтому важны скорость и готовность действовать без долгой подготовки.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decision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decision — это поспешное решение, принятое без достаточного обдумывания. В школьной и повседневной речи такое выражение помогает предупредить о риске ошибиться из-за спешки.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последним звонком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I have to rush off now, — говорит ученик, хватая рюкзак. Ему нужно успеть к школьному автобусу, поэтому он быстро прощается с друзьями. Такая реплика звучит естественно в разговоре, когда времени почти не осталось.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на перемене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садятся за стол, но перемена короткая, и один из них замечает: We rushed through lunch. Фраза показывает, что они поели быстро, не задерживаясь. В ней слышится спешка и нехватка времени.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подготовки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 о домашнем задании, а ученик понимает, что ещё не подумал как следует. Друг напоминает: Don’t rush into it. Это полезная реплика, когда важно не принимать решение слишком быстро.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с rush в реальной речи
</a:t>
            </a:r>
            <a:endParaRPr lang="en-US" sz="29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фразовый глагол с rush
</a:t>
            </a:r>
            <a:endParaRPr lang="en-US" sz="271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 ситуации и частице после глагола.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Мини-приёмы для запоминания значений
</a:t>
            </a:r>
            <a:endParaRPr lang="en-US" sz="2783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английскими подсказками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частицу через короткую подсказку: in — inside, out — outside, into — risky action. Так проще понять, куда направлено действие и почему перевод меняется.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частице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спрашивать себя: «куда?» или «как?». Если речь о входе, выходе, уходе или способе действия, частица сразу помогает выбрать правильное значение фразового глагола.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обычный день: войти в класс, выбежать на перемену, быстро сделать задание, уйти домой. Такие короткие ситуации помогают запомнить rush без лишней теории.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уверенно понимать rush в английской речи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Rush становится понятным, когда ты замечаешь частицу и читаешь предложение целиком. Тогда rush in, rush out, rush into, rush through и rush off легко различаются по смыслу.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2026-05-31T00:31:42Z</dcterms:created>
  <dcterms:modified xsi:type="dcterms:W3CDTF">2026-05-31T00:31:42Z</dcterms:modified>
</cp:coreProperties>
</file>