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image" Target="../media/image-19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 том, как человек зависит от природы и меняет её состояние.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для дыхания, вода — для жизни, почва — для растений. Леса и океаны помогают сохранять природное равновесие. Все вокруг нас — пища, одежда, бумага, топливо и многие материалы — получаютcя из природных ресурсов. В 2024 году население Земли превысило 8 миллиардов, поэтому спрос на ресурсы растёт.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человек не может жить без природы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бывают неисчерпаемыми, например солнечный свет и ветер, и исчерпаемыми: нефть, газ, уголь, лес и полезные ископаемые. От типа ресурса зависит, как его нужно использовать.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леса, животные и почвы — важнейшие богатства Земли. Они обеспечивают питание, жильё для живых организмов и устойчивую работу природных систем, от которых зависит и человек.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5 класса важно видеть связь «вокруг нас — природа». Стол сделан из дерева, стекло — из песка, карандаш — из древесины и графита. Значит, любые вещи имеют природные «истоки».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источник ресурсов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дороги, карьеры, плотины и заводы меняют облик местности. Там, где раньше был лес, могут появиться поля, жилые кварталы и промышленные зоны, меняется рельеф и жизнь растений и животных.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сопоставлении «до и после» хорошо видно влияние человека: участок природы теряет прежний покров, а техника и строительство ускоряют изменения. Поэтому важно понимать, что развитие должно учитывать природу.
</a:t>
            </a:r>
            <a:endParaRPr lang="en-US" sz="1605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изменяет поверхность Земли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школьного курса географии (качественная группировка, без точных процентов)
</a:t>
            </a:r>
            <a:endParaRPr lang="en-US" sz="1079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воздействия человека на природу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объединяет разные причины вреда: одни затрагивают воздух, другие — воду и почву, а третьи меняют целые природные системы.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категорий показывает: чаще всего страдают несколько «сред» сразу — воздух, вода и места обитания — поэтому эффект накапливается.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564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806" y="313700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 автобусы при работе выделяют выхлопные газы и частицы топлива. Чем больше машин в городе, тем выше риск смога и неприятного запаха воздуха для жителей.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 и электростанции могут выбрасывать дым и вредные вещества при сжигании топлива. Эти загрязнители попадают в воздух вместе с пылью и угарным газом.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отходы сжигают, в атмосферу поднимаются дым и токсичные компоненты. Это ухудшает качество воздуха не только рядом с местом сжигания, но и дальше по направлению ветра.
</a:t>
            </a:r>
            <a:endParaRPr lang="en-US" sz="1431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природы и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загрязнения воздуха людям труднее дышать: чаще появляется смог. Растения тоже растут хуже, а значит, может снижаться урожайность и качество зелёных насаждений.
</a:t>
            </a:r>
            <a:endParaRPr lang="en-US" sz="145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воздуха: что вызывает и чем опасно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530762"/>
            <a:ext cx="4063200" cy="25693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источника, примера действий человека и вреда показывает, как воздействие переносится на разные природные объекты.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разные отрасли создают похожие проблемы: загрязнение воздуха и воды, ухудшение условий для растений и животных, рост отходов на территории.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для 5 класса: темы «охрана природы», «загрязнение воздуха и воды»
</a:t>
            </a:r>
            <a:endParaRPr lang="en-US" sz="1028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воздействия и их последствия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действий человека к загрязнению и ухудшению жизни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цепочки последствий: выбросы и отходы → загрязнение сред → вред живым организмам.
</a:t>
            </a:r>
            <a:endParaRPr lang="en-US" sz="13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необходима людям, животным и растениям ежедневно. Она участвует в обмене веществ, росте культур и поддерживает жизнь водных организмов в реках и озёрах.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подземные воды загрязняются из-за сточных вод, нефти, мусора, моющих средств и удобрений. В результате вода становится непригодной или опасной для живых существ.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местах пресной воды становится меньше или она загрязняется быстрее. Поэтому её нужно беречь: не допускать сбросов и снижать количество загрязняющих веществ в повседневной жизни.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важнейший и уязвимый ресурс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для учебного курса (без точных статистических значений)
</a:t>
            </a:r>
            <a:endParaRPr lang="en-US" sz="117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отходов и проблема пластика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диаграмма показывает, что количество мусора увеличивается, а пластик занимает заметную часть. При этом перерабатывается лишь небольшая доля.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пластик разлагается очень долго, важны раздельный сбор и переработка. Они уменьшают нагрузку на природу и снижают объём «вечных» отходов.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вырубают не только ради древесины, но и из-за строительства домов и дорог. Там, где раньше были лесные деревья, появляются жилые кварталы и расширяются поля. Почва оголяется, и природе сложнее удерживать влагу и защищать животных.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редеет: стройки, поля и дороги
</a:t>
            </a:r>
            <a:endParaRPr lang="en-US" sz="1258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вырубки сокращаются места для гнёзд и укрытий: животным и птицам становится труднее находить пищу и безопасность. Часть видов уходит туда, где лес сохранился. Поэтому биологическое разнообразие в районе заметно снижается.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убежищ — меньше видов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деревьев нет, дожди и ветер сильнее разрушают верхний слой почвы. Ускоряется вымывание и унос частиц, меняются условия для растений. В некоторых местах также меняется режим влаги: лето ощущается суше, а весна — не такой стабильной.
</a:t>
            </a:r>
            <a:endParaRPr lang="en-US" sz="83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страдает быстрее: дождь и ветер
</a:t>
            </a:r>
            <a:endParaRPr lang="en-US" sz="1217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её последствия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12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1280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089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089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Парниковые газы удерживают тепло вблизи Земли. Из-за их накопления средние температуры растут, а климатические условия становятся менее предсказуемыми для природы и людей.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сильные 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климата чаще встречаются длительные засушливые периоды и резкие ливни. Это нарушает водный режим: растениям трудно расти, а реки могут выходить из берегов.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периоды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частые и длительные волны жары влияют на здоровье людей и животных. Организмам труднее переносить перегрев, а некоторым видам становится сложнее выживать в прежних местах.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Урожаи и жизнь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отражаются на сроках цветения и созревания урожая. Страдают и животные: им сложнее находить пищу и сохранять привычные места обитания.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климата: что происходит и к чему это ведёт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примеры эффекта мер; точные количественные значения зависят от региона и программ (сведения учебного курса, без привязки к одной статистике).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уменьшить вред природе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Выбирая меры, важно думать о «цепочке»: меньше отходов и дыма — чище воздух, меньше грязной воды — здоровее реки и озёра, лучше условия для растений.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наиболее заметный выигрыш дают меры, которые сокращают мусор и загрязнение прямо в источнике, а также поддерживают природные «фильтры» — леса и водоёмы.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686119"/>
            <a:ext cx="4063200" cy="22586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— это ежедневное маленькое действие. В таблице показано, какую пользу она приносит природе и как можно применить её в жизни школьника.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результат появляется, когда несколько привычек повторяются регулярно: уменьшается мусор, снижается расход воды и пластика, а отходы получают шанс на переработку.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рекомендации по экологическому поведению для школьников (учебные материалы по окружающему миру).
</a:t>
            </a:r>
            <a:endParaRPr lang="en-US" sz="947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привычки школьника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экологически ответственному поступку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процесса: от замечания проблемы до устойчивого результата (логическая модель практики).
</a:t>
            </a:r>
            <a:endParaRPr lang="en-US" sz="13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принимает законы, устанавливает правила охраны природы и создаёт охраняемые территории. Запреты и нормы помогают снизить вред от незаконной вырубки и загрязнения.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воздух, воду, почвы и живые организмы, чтобы понимать причины проблем. По результатам наблюдений разрабатывают рекомендации для защиты природы и безопасности людей.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обязаны сокращать выбросы и очищать сточные воды, уменьшая количество отходов. А обычные люди поддерживают охрану природы своим поведением дома и на природе.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охраняет природу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охраны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какие виды и природные территории нужно сохранить. Там, где есть редкие растения и животные, устанавливают режим охраны.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хозяйственной деятельности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и национальных парках хозяйственная деятельность сильно ограничена. Это позволяет природе сохраняться и восстанавливаться после нарушений.
</a:t>
            </a:r>
            <a:endParaRPr lang="en-US" sz="1369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 сохранение редких видов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ведутся научные наблюдения за экосистемами, чтобы понимать изменения в природе. На основе данных принимают меры по охране редких видов.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школьной теме «взаимодействие человека и природы»; без привязки к единому набору статистики.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вред разных видов деятельности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один и тот же сектор может приносить пользу при разумных правилах. Например, современная техника и очистные системы уменьшают влияние на воздух и воду.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 подчёркивает баланс: чем сильнее контроль и бережное отношение, тем меньше вред. Наибольший эффект дают изменения в источниках загрязнения и повседневных действиях.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31" y="14443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4156" y="14564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55119" y="144045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25844" y="1440450"/>
            <a:ext cx="197925" cy="226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6331" y="1456483"/>
            <a:ext cx="218400" cy="194133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2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экологических решений
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2137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пластик, бумага и стекло сортируют, их легче переработать. Это уменьшает количество мусора на свалках и снижает загрязнение почвы и воды.
</a:t>
            </a:r>
            <a:endParaRPr lang="en-US" sz="1500" dirty="0"/>
          </a:p>
        </p:txBody>
      </p:sp>
      <p:sp>
        <p:nvSpPr>
          <p:cNvPr id="22" name="Text 3"/>
          <p:cNvSpPr txBox="1"/>
          <p:nvPr/>
        </p:nvSpPr>
        <p:spPr>
          <a:xfrm>
            <a:off x="198445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Очистные сооружения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 не даёт вредным веществам попадать в реки и озёра. В результате водоёмы дольше сохраняют качество и поддерживают жизнь растений и животных.
</a:t>
            </a:r>
            <a:endParaRPr lang="en-US" sz="1500" dirty="0"/>
          </a:p>
        </p:txBody>
      </p:sp>
      <p:sp>
        <p:nvSpPr>
          <p:cNvPr id="23" name="Text 4"/>
          <p:cNvSpPr txBox="1"/>
          <p:nvPr/>
        </p:nvSpPr>
        <p:spPr>
          <a:xfrm>
            <a:off x="375517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помогают защищать почву от разрушения и создают тень, влияя на влажность. В лесу легче восстанавливаются места обитания для птиц и мелких животных.
</a:t>
            </a:r>
            <a:endParaRPr lang="en-US" sz="1500" dirty="0"/>
          </a:p>
        </p:txBody>
      </p:sp>
      <p:sp>
        <p:nvSpPr>
          <p:cNvPr id="24" name="Text 5"/>
          <p:cNvSpPr txBox="1"/>
          <p:nvPr/>
        </p:nvSpPr>
        <p:spPr>
          <a:xfrm>
            <a:off x="5525900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Энергосберегающие лампы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энергосберегающими источниками света требуется меньше электроэнергии. Экономия снижает нагрузку на электростанции и уменьшает выбросы при производстве энергии.
</a:t>
            </a:r>
            <a:endParaRPr lang="en-US" sz="1500" dirty="0"/>
          </a:p>
        </p:txBody>
      </p:sp>
      <p:sp>
        <p:nvSpPr>
          <p:cNvPr id="25" name="Text 6"/>
          <p:cNvSpPr txBox="1"/>
          <p:nvPr/>
        </p:nvSpPr>
        <p:spPr>
          <a:xfrm>
            <a:off x="7296625" y="1890700"/>
            <a:ext cx="1640400" cy="29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и отказ от лишнего пластика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 поезда перевозят больше людей за один рейс, снижая количество выхлопов. А отказ от лишней упаковки уменьшает объём одноразового пластика в природе.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природы и зависит от неё ежедневно. Его решения могут вредить или помогать восстановлению экосистем. Будущее Земли определяется тем, как бережно мы относимся к воде, воздуху, лесам, животным и почвам.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наш общий дом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2026-05-12T23:23:01Z</dcterms:created>
  <dcterms:modified xsi:type="dcterms:W3CDTF">2026-05-12T23:23:01Z</dcterms:modified>
</cp:coreProperties>
</file>