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знаю, никакой моей вины…»: память, война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потере и совести живого человека.
</a:t>
            </a:r>
            <a:endParaRPr lang="en-US" sz="2909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голос послевоенной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писал о войне без громких слов и пафоса. В его лирике главное — не подвиг, а человеческая память, боль утрат и нравственный итог пережитого.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считает себя виноватым в буквальном смысле, но ощущает внутреннюю причастность к общей трагедии войны и её невосполнимым потерям.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 становится для него нравственной обязанностью: забыть их нельзя, потому что его жизнь продолжается рядом с их незавершённой судьбой.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личное переживание соединяется с исторической бедой целого поколения, и отсюда возникает тихий, но очень сильный разговор о совести.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480" y="3718345"/>
            <a:ext cx="367465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первой строки и внутренний спор героя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звучит спокойно и твёрдо, будто герой сразу снимает с себя обвинение. Но эта ясность оказывается только началом более сложного размышления.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разума и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говорит: личной вины нет. Совесть отвечает иначе: нельзя оставаться равнодушным к тому, что погибшие уже не вернутся.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короткой фразой слышится не спокойствие, а сдержанная боль человека, который помнит потери и не может полностью успокоить себя.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свидетель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выступает как тот, кто видел войну и теперь несёт в себе её след, даже если не совершал никакого проступка.
</a:t>
            </a:r>
            <a:endParaRPr lang="en-US" sz="14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вина — это не нарушение закона и не конкретный поступок, а тяжёлое чувство, которое возникает перед памятью о погибших и перед собственной совестью.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он остался жить там, где другие погибли, и именно это делает его внутренний разговор таким напряжённым и честным.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вины помогает увидеть: человек отвечает не только за действия, но и за то, как он хранит память о прошлом.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как нравственное, а не юридическое понятие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говорит тихо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спорит громко и не оправдывается подробно. Его речь сдержанна, потому что за ней стоит опыт потерь и привычка не выставлять боль напоказ. Такой образ легко представить рядом с фронтовым письмом или старой фотографией.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целого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герое узнаётся поколение, пережившее войну, похоронившее близких и вернувшееся к мирной жизни с памятью о прошлом. Его молчание важнее громких слов: оно говорит о том, что утраты не проходят бесследно.
</a:t>
            </a:r>
            <a:endParaRPr lang="en-US" sz="88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изображение Александра Твардовского, солдатская фотография или задумчивый человек с письмом в руках. Такая визуальная деталь поможет передать не событие, а состояние, в котором живёт память о войне.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образ поколения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мысль в стихотворении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Отрицание вины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сразу называет своё главное чувство: он не совершал личного преступления и как будто пытается поставить точку в разговоре.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Память о погибших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сознании появляются те, кто не вернулся. Их отсутствие меняет интонацию и делает мысль более тяжёлой.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Внутренняя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исчезает: герой начинает чувствовать, что память о погибших не отпускает его и требует нравственного ответа.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Осознание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тихий, но твёрдый вывод: жить можно только с памятью, которая не позволяет забыть цену войны.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напряжение по строфам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текст, тем заметнее возрастает не внешнее действие, а внутреннее переживание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 спокойного отрицания к тяжёлому нравственному осознанию.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стихотворение «Я знаю, никакой моей вины…»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короткие фразы делают речь понятной и доверительной. Благодаря этому читатель слышит не книжный рассказ, а живое человеческое признание.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главной мысли усиливает её значение и показывает, что герой возвращается к одному и тому же вопросу снова и снова, не находя лёгкого ответа.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сдержанный ритм помогают передать внутреннее напряжение. Слова звучат спокойно, но за ними чувствуется сильное переживание и память о потерях.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делает стихотворение очень личным. Герой как будто разговаривает с самим собой, стараясь понять, как жить дальше после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смысловая роль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увидеть, как в стихотворении соединяются память, совесть и личная ответственность.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показывают: главное в тексте — не обвинение, а совестливое хранение памяти о погибших.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Твардовского «Я знаю, никакой моей вины…»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строка превращается в признание совести и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стихотворение «Я знаю, никакой моей вины...»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ключевая мысль связывает личное чувство героя с общей памятью о войне и делает стихотворение тихим нравственным напоминанием.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девятиклассникам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простыми словами о чувствах, которые понятны каждому: о сомнении, боли и памяти. Поэтому текст легко воспринимается без сложных исторических пояснений.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честно смотреть на свои переживания и признавать, что человек может чувствовать вину не за поступок, а за чужую утрату и несправедливость.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важен и сам вопрос ответственности: как сохранять память о близких, уважать прошлое и понимать, что внутренний выбор человека тоже имеет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 лирическом монологе героя.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настроение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тихо и ровно, без пафоса и громких оценок. Это делает переживание героя особенно убедительным и близким, словно он говорит не вслух, а про себя.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окрашено в спокойную, но глубокую печаль. Она связана не с отчаянием, а с памятью о тех, кто не вернулся, и с ощущением невосполнимой утраты.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воспринимается как честный разговор с читателем. Простая речь и отсутствие украшений создают впечатление искреннего признания, которому хочется верить.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внешним спокойствием скрыта напряжённая работа мысли. Герой не спорит громко, а размышляет, и именно это делает настроение стихотворения глубоким и серьёзным.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не показывает сражение напрямую: в стихотворении нет ни оружия, ни атак, ни громких подвигов. Война ощущается через пустоту, которую оставили погибшие, и через молчание памяти.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делает событие ещё сильнее: читатель видит не бой, а его след в человеческой душе. Именно поэтому стихотворение звучит как память о цене мира, а не как рассказ о победе.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без батальных сцен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 тексте: событие или чувство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внешнего действия, поэтому внимание читателя сразу переносится на внутренний мир героя и его тихий разговор с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главное в тексте — не событие, а переживание: память и совесть оказываются сильнее любого описания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стихотворения А. Твардовского «Я знаю, никакой моей вины...»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 послевоенную литературу, где всё чаще говорят не только о подвиге, но и о человеческой цене войны, измеряемой потерями и памятью.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слышен голос поколения, которое пережило войну и научилось говорить о ней без громких слов. Такая сдержанность делает текст особенно правдивым и сильным.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XX век через судьбу отдельного человека, а не только через даты и сражения. Это помогает увидеть историю как опыт живых людей.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о войне связывает личное переживание с национальным сознанием. Поэтому стихотворение остаётся важным не только для литературы, но и для понимания истории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идея, настроение и средства выражения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разные стороны текста связаны между собой и работают на общий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подчинены одной цели: передать личное чувство памяти и нравственной ответственности без внешней драматизации.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стихотворение «Я знаю, никакой моей вины...»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считает себя виноватым в буквальном смысле, но не может отделить себя от общей боли войны. Так появляется трудное, но честное чувство ответственности.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в том, что память о погибших — это обязанность живых. Пока человек помнит, он хранит и уважение к их жизни, и правду о прошлом.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стихотворения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учит: нельзя забывать о тех, кто не вернулся, даже если лично ты не совершал ошибки. Именно совесть делает память живой и нравственно значимой.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строки не теряют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Твардовского трогает простотой и честностью: оно напоминает, что память о погибших требует не громких слов, а совести, уважения и тихого человеческого благодарения.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2026-05-23T02:21:51Z</dcterms:created>
  <dcterms:modified xsi:type="dcterms:W3CDTF">2026-05-23T02:21:51Z</dcterms:modified>
</cp:coreProperties>
</file>