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jpe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и Индия: многообразие внутри единого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Индии видно в каждом регионе.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 пространстве Южной Азии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 объединяет страны с разными путями развития, но именно Индия задает региону главный масштаб и максимальную внутреннюю сложность.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Индия?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сосуществуют десятки крупных культурных общностей, и это заметно уже по тому, как отличаются бытовые нормы, семейные традиции и образ жизни в соседних штатах.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жизни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Индии построено так, чтобы учитывать различия между территориями. Поэтому многонациональность проявляется не только в культуре, но и в управлении.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 государство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одежда и музыка тоже не едины для всей страны. Они меняются от региона к региону и помогают увидеть многонациональность без абстрактных схем.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 регионам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представлены не одной доминирующей традицией, а целым рядом крупных общин. Это делает индийский общественный ландшафт особенно сложным и многослойным.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вероисповеданий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здесь не просто средство общения, а важный знак принадлежности. В разных частях страны люди по-разному говорят дома, в школе и в общественном пространстве.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идентичность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Южной Азии как фон разнообразия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создают естественный рубеж и одновременно изолируют многие долины. Это поддерживает особые местные традиции, хозяйственные практики и более локальные культурные связи.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север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плотность населения влияет на уклад жизни: где-то преобладают крупные агломерации, а где-то — более рассеянные сельские сообщества и локальные традиции.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уклад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Индийского океана всегда были открыты морским контактам. Через них в регион приходили товары, религии, языки и новые формы городской жизни.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связи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Декан отличается и рельефом, и языковой картиной, и климатом. Поэтому южные штаты имеют заметно иные культурные и бытовые особенности.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Декан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Ганга — густонаселенный исторический центр, где издавна развивались города, земледелие и торговля. Здесь сильнее проявляются общие для региона культурные связи.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Плодородное ядро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«многонациональная»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11125" y="2359289"/>
            <a:ext cx="2492400" cy="18529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страна включает не одну, а множество устойчивых общностей, каждая из которых сохраняет собственный язык, обычаи и представления о принадлежности.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308" y="1606387"/>
            <a:ext cx="2492400" cy="680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общности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27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значимы региональные и религиозные различия. Вместе они формируют сложную карту идентичностей, которая делает страну многослойной и исторически устойчивой.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27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 вера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319125" y="2359289"/>
            <a:ext cx="2492400" cy="18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Индии особенно важны языки: они связаны с образованием, работой, регионом проживания и повседневным общением, а не только с официальными документами.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308" y="1606387"/>
            <a:ext cx="2492400" cy="6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измерение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административное деление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и административное деление помогают понять, почему в Индии так много региональных культур и местных моделей жизни.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страны делает разнообразие нормой: управлять ею можно только с учетом сильных региональных различий.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данные о населении Индии и административном делении; актуальные справочные сведения на 2024 год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мозаика 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 22 языков отражает только часть картины: в повседневной жизни языков и диалектов значительно больше.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крупнейшие семьи доминируют, но меньшие группы тоже заметны. Именно это делает языковую карту Индии устойчиво многослойной.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лингвистическим обзорам и демографическим сводкам Индии; обобщение по крупнейшим языковым семьям
</a:t>
            </a:r>
            <a:endParaRPr lang="en-US" sz="9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языки работают в быту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чаще всего говорят на местном языке, потому что он передает повседневные привычки, родственные связи и связь с конкретным регионом.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речь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официальной среде нередко добавляются хинди или английский. Это помогает учиться, сдавать экзамены и общаться за пределами родного штата.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официальность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и в транспорте люди быстро переключаются между языками, чтобы быть понятыми собеседником из другой части страны или приезжим.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общение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кино, интернете и сообщениях языки смешиваются особенно свободно. Такое переключение стало обычной частью современной индийской повседневности.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цифровая среда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страны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религиозной карте страны важны не только численность общин, но и то, как рядом существуют храмы, мечети, церкви, гурдвары и монастыри.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преобладает, но религиозная структура остается многосоставной. Это требует культуры сосуществования и уважения к местным традициям.
</a:t>
            </a:r>
            <a:endParaRPr lang="en-US" sz="145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Census of India 2011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повседневная культура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707906" y="753224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особенно заметно в северных и западных штатах: дома украшают огнями, семьи навещают друг друга, а улицы наполняются ярмарками и праздничной едой.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707906" y="446198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 и свет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07906" y="4296487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Индии редко ограничиваются одним ритуалом: рядом существуют украшения, музыка, семейные визиты и уличные шествия, создавая общую атмосферу участия.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707906" y="3989461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формы праздника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07906" y="3410672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Вайсакхи, Рождество и Понгал показывают, что календарь страны складывается из разных историй, но во всех случаях важны близкие люди и совместная трапеза.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07906" y="3103645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традиции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707906" y="2524856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 объединяет молитву, гостеприимство и угощения, а его местные формы зависят от традиций общины, языка и городской или сельской среды.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707906" y="2217830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 и община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4707906" y="1639040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 делает культурные различия особенно яркими: в одних местах праздник проходит как шумное уличное действо, в других — как более семейное торжество.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4707906" y="1332014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 и краски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формирует региональные идентичности
</a:t>
            </a:r>
            <a:endParaRPr lang="en-US" sz="2214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проявляются в языке, хозяйстве, кулинарии и культурных привычках.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Касты и социальные группы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сложилась исторически как способ разделения общества по профессиям и статусу. Сегодня она влияет на социальные ожидания, хотя современное индийское право запрещает дискриминацию по этому признаку.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происхождение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Индия постепенно расширяет равные возможности через образование, законы и общественные программы. Однако социальные различия полностью не исчезли и продолжают быть важной общественной проблемой.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 ограничения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традиционные нормы сохраняются по-разному. В крупных городах они слабее заметны, а в сельской местности могут сильнее влиять на брак, общение и круг знакомств.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степень влияния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каст требует осторожности, потому что она связана с неравенством и памятью о несправедливости. В школьном разговоре важно отделять историческое объяснение от оправдания дискриминации.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Чувствительная тема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в Индии не сводятся только к кастам: важны также язык, религия, регион и уровень образования. Именно сочетание этих факторов определяет повседневные различия между людьми.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критерий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федерация Индии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помогает Индии учитывать языковое и культурное разнообразие без потери управляемости.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полномочий позволяет регионам сохранять особенности, а центру — поддерживать единую систему управления.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Конституционное устройство Индии и общедоступные сведения о федеративной системе
</a:t>
            </a:r>
            <a:endParaRPr lang="en-US" sz="9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 принципы равенства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права защищают право сохранять язык, традиции и образовательные формы. Благодаря этому региональная самобытность не воспринимается как угроза единству государства.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культуры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конституционные гарантии позволяют разнообразию оставаться управляемым и мирным. Без них многообразие могло бы усиливать конфликты вместо того, чтобы становиться ресурсом развития.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согласия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вероисповедания позволяет религиозным общинам сохранять свои обряды, праздники и места поклонения. Для многонациональной страны это не второстепенная норма, а условие общественного мира.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веры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дискриминации важен не только на бумаге, но и в повседневной жизни. Он задает стандарт отношения к человеку, независимо от его общины или социального положения.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барьер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закрепляет принцип равенства граждан независимо от происхождения, веры и языка. Это создает общую правовую основу, на которой разные общины могут сосуществовать без формального превосходства одной над другой.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граждан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868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Каналы, которые объединяют страну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Общенациональная школа формирует базовые знания и общий язык обсуждения, особенно в городах и государственных учреждениях. Она помогает детям из разных регионов ориентироваться в едином гражданском пространстве.
</a:t>
            </a:r>
            <a:endParaRPr lang="en-US" sz="959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новости и популярные программы создают общую повестку для миллионов людей. Даже при языковом разнообразии страна регулярно обсуждает одни и те же события.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легко преодолевает региональные границы: песни звучат в транспорте, на праздниках и в интернете. Они помогают людям узнавать друг друга через общие эмоции и ритмы.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Болливуд и региональное кино соединяют местные истории с общими образами страны. Фильмы распространяют музыку, моду и сюжеты, понятные зрителям из разных штатов.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объединяет болельщиков сильнее многих политических лозунгов. На стадионах и у экранов люди разных языков переживают одну и ту же игру и общую победу.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язык культурного разнообразия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разных традиций показывают, как религиозное и региональное разнообразие входит в повседневную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мегаполиса — три формы культурного смешения
</a:t>
            </a:r>
            <a:endParaRPr lang="en-US" sz="2434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Дели: город встреч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Дели один и тот же вагон метро может быть полон людей, говорящих на разных языках и спешащих в разные районы города. Столица собирает студентов, чиновников и мигрантов, поэтому здесь особенно заметно смешение региональных привычек.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Мумбаи: деловой поток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 живет ритмом порта, финансового центра и киноиндустрии. На улицах соседствуют деловая одежда, уличная еда разных регионов и самые разные акценты, которые быстро становятся частью городской нормы.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Бангалор: смешение в работе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Бангалоре многонациональность особенно видна в IT-среде и университетах. Здесь люди часто переходят с одного языка на другой, а повседневная жизнь строится вокруг совместной работы, учебы и новых культурных контактов.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основные трудности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Межобщинные напряжения возникают там, где религиозные или этнические различия накладываются на политическую конкуренцию. Такие конфликты обычно имеют исторический фон и не сводятся к одному событию.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Межобщинные риски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усиливаются, когда разные штаты по-разному оценивают распределение ресурсов, статус языка или приоритеты развития. Это делает поиск компромисса особенно важным для федерации.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сохраняется в доступе к образованию, работе и городской инфраструктуре. Если эти различия игнорировать, многообразие перестает быть ресурсом и начинает восприниматься как источник несправедливости.
</a:t>
            </a:r>
            <a:endParaRPr lang="en-US" sz="875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возможности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может как смягчать, так и усиливать противоречия. Когда общественные вопросы используются для мобилизации сторонников, возрастает риск поляризации и взаимного недоверия.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политики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конфликтов опирается на диалог, закон и уважение к правам меньшинств. Чем надежнее работают институты, тем легче сохранить единство при сохранении различий.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согласию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усиливают культурное смешение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сделала межрегиональное общение повседневным: люди легко поддерживают контакты с родными, коллегами и друзьями в других штатах. Это ускоряет обмен языковыми привычками и новыми формами общения.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миграция связывает регионы через рынок труда. Люди переезжают в поисках работы и приносят с собой кухню, речь и привычки, делая крупные города еще более многоязычными.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обмен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учеба и онлайн-курсы объединяют студентов из разных городов и деревень. В такой среде различия в языке и происхождении становятся заметными, но уже не мешают совместной работе.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онлайн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платформы усилили доступ к фильмам, сериалам и музыке из разных частей страны. Зрители чаще сталкиваются с чужими традициями и лучше понимают культурное разнообразие Индии.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экран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создают общие темы для молодежи из разных регионов. Мемы, видео и обсуждения быстро выходят за пределы одного языка и формируют новую городскую культуру.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как основа единства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показывает, что многонациональность может быть не слабостью, а устойчивой нормой общественной жизни. Языки, религии и региональные традиции здесь не отменяют друг друга, а образуют единое и сложное пространство.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2026-07-27T03:23:37Z</dcterms:created>
  <dcterms:modified xsi:type="dcterms:W3CDTF">2026-07-27T03:23:37Z</dcterms:modified>
</cp:coreProperties>
</file>