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Мексика: страна на карте Северной Америки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 сочетает географию, историю и культуру: от пустынь и гор до древних городов и мегаполисов.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Мексики — мост между регионами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 находится на юге Северной Америки между США и Центральной Америкой. Ее берега омывают Тихий океан, Мексиканский залив и Карибское море. В стране 31 штат и столичный округ — удобная «точка связи» между Севером и Латинской Америкой.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сведения о стране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Мексики составляет около 1,96 млн км², поэтому страна относится к крупнейшим государствам мира по территории и природному разнообразию.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превышает 129 млн человек, причём значительная часть жителей живет в городах. Это влияет на развитие транспорта, промышленности и услуг.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язык — испанский, а денежная единица — мексиканское песо. Эти базовые сведения помогают представить масштабы страны и ее экономическую систему.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Мехико — столица на месте древнего озера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Мехико расположен примерно на высоте 2240 м над уровнем моря. Поэтому климат здесь обычно мягче, чем в жарких низменностях, и воздух ощущается «прохладнее».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вырос на территории древнего Теночтитлана, построенного ацтеками на островах озера. Сегодня Мехико — крупнейший политический, культурный и транспортный центр страны.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Мексики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Свыше 80% населения Мексики живет в городах, поэтому урбанизация здесь заметна даже в повседневной жизни.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городами очень большая: крупные мегаполисы концентрируют работу, образование и транспорт, а более мелкие города играют нишевые роли.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численности населения крупнейших городов по открытым демографическим справочникам (год уточняется по используемым материалам).
</a:t>
            </a:r>
            <a:endParaRPr lang="en-US" sz="49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357815"/>
            <a:ext cx="4208700" cy="1429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и их особенности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Мексики развиваются по разным направлениям — от управления страной до промышленности, курортов и ремесел.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городов помогает понять, почему одни привлекают туристов и события, другие — промышленностью, а столица сосредоточивает управление.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описаниям городских специализаций из открытых справочных материалов.
</a:t>
            </a:r>
            <a:endParaRPr lang="en-US" sz="78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Мексики: от пустынь до тропиков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Мексики преобладают засушливые районы, включая пустыню Сонора. Здесь выживают растения, которые запасают воду, и животные, приспособленные к жаре.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страны тянутся горные хребты Сьерра-Мадре. В высоких районах находятся крупные вулканы, которые влияют и на погоду, и на условия жизни людей.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юге и у побережий больше влаги: встречаются тропические леса и влажные территории. В природных зонах живут ягуары, морские черепахи и многие виды птиц.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климат Мексики очень разнообразный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различий климата: положение страны, рельеф и влияние океанов
</a:t>
            </a:r>
            <a:endParaRPr lang="en-US" sz="10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280"/>
            <a:ext cx="4007100" cy="15848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5275" y="1383443"/>
            <a:ext cx="4007100" cy="15848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История: от древних цививилизаций до независимости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Письмена и календарь майя: знание вместо догадок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Мексике жили ольмеки, майя, тольтеки и ацтеки. Майя славились письменностью и точным календарём, который помогал планировать важные события. Археологи находят следы этих умений в древних городах и сооружениях.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8400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независимости: от Теночтитлана до 1821 года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Ацтеки основали Теночтитлан в 1325 году. Позже испанское завоевание началось в 1519 году и изменило жизнь региона. Независимость Мексика получила в 1821 году, а в стране сохранились пирамиды, древние города и колониальная архитектура.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Мексики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промышленности и услуг, экономика опирается на природные ресурсы и добычу. Мексика также входит в число крупнейших производителей серебра.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разных отраслей показывает, что развитие страны не зависит только от одной сферы: сильны и производство, и сервисы, и ресурсы.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Описательные данные по структуре хозяйства из открытых справочных материалов; точные доли по диаграмме не представлены.
</a:t>
            </a:r>
            <a:endParaRPr lang="en-US" sz="54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706" y="2170450"/>
            <a:ext cx="192938" cy="220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8481" y="2167825"/>
            <a:ext cx="192938" cy="220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84256" y="2167825"/>
            <a:ext cx="192938" cy="220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90031" y="2167825"/>
            <a:ext cx="192938" cy="220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природные ресурсы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Мексике выращивают кукурузу, фасоль, томаты, перец, авокадо, сахарный тростник и кофе. Разные виды культур поддерживают питание и работу многих хозяйств.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 в повседневной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 остаётся одной из главных культур страны. Её используют в лепёшках и традиционных блюдах, поэтому урожаи напрямую влияют на продовольствие, экономику регионов и ремесленные промыслы.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 другие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стране добывают нефть, а также полезные ископаемые, включая серебро и медь. Эти ресурсы важны для промышленности, рабочих мест и торговых связей между регионами и странами.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зоны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природные зоны отличаются по климату и почвам, сельское хозяйство и добывающая промышленность развиваются в разных районах. Так экономика получает несколько «опорных» направлений.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Культура, язык и традиции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 наследие коренных народов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язык страны — испанский, но в Мексике также говорят на многих языках коренных народов, включая науатль и майя. Языковое разнообразие сохраняет связь поколений и местные традиции.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Колониальное влияние и современная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стране заметно испанское наследие: католические соборы, площади, колониальные улицы и старые города. Мексиканская культура соединяет древние традиции, колониальные влияния и современные городские формы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привлекает туристов в Мексике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интерес у гостей вызывают сочетание тёплого климата и «разных форм отдыха»: от пляжей и музеев до древних памятников и ярких фестивалей.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направлений показывает, что туризм в Мексике опирается не на один тип мест, а на целые связки «природа + история + культура».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направлений туризма по открытым описаниям туристических маршрутов; точные количественные доли на слайде не приведены (2026).
</a:t>
            </a:r>
            <a:endParaRPr lang="en-US" sz="49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54873" y="1581850"/>
            <a:ext cx="4226804" cy="199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Объекты Всемирного наследия ЮНЕСКО в Мексике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ЮНЕСКО, перечень объектов Всемирного наследия в Мексике (2026).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пять примеров объектов ЮНЕСКО. Для каждого указаны историческая роль, особенности архитектуры и значение для понимания древней истории страны.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объектов показывает акцент ЮНЕСКО на древних цивилизациях майя и на городском развитии Мехико, где разные эпохи видны в архитектуре.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756" y="1773923"/>
            <a:ext cx="192938" cy="220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84856" y="1773923"/>
            <a:ext cx="192938" cy="220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70484" y="3545848"/>
            <a:ext cx="192938" cy="220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символы Мексики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независимости — 16 сентября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государственный праздник — День независимости, который отмечают 16 сентября. Он объединяет людей вокруг истории страны и ярких городских мероприятий.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мёртвых — 1–2 ноября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известен День мёртвых, который отмечают 1–2 ноября. Семьи вспоминают близких и украшают алтари, соединяя память, верования и семейные традиции.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2774377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Орел на кактусе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страны — орёл на кактусе, изображённый на флаге и гербе. Этот образ подчёркивает связь мексиканской символики с древними представлениями.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окружающей среды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крупных городах Мексики заметны проблемы загрязнения воздуха и перегруженности транспорта. Это влияет на здоровье жителей и качество городской среды, особенно в дни с неблагоприятными погодными условиями.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засушливых районах ощущается нехватка воды. Из-за ограниченных ресурсов сложнее поддерживать сельское хозяйство и бытовые нужды, а пересыхание мест обитания повышает уязвимость животных.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природы создаются заповедники и национальные парки. Там охраняют ягуаров, морских черепах и коралловые экосистемы Карибского побережья, где важна сохранность среды.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мексиканской культуры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схема: вклад разных исторических периодов в современный культурный облик.
</a:t>
            </a:r>
            <a:endParaRPr lang="en-US" sz="10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Мексика выделяется среди стран мира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 сочетает древнюю историю, большое население, сильную культуру и разнообразную природу. В одной стране рядом существуют мегаполисы, пустыни, горы, тропические леса и морские курорты.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такому разнообразию Мексика заметна в Северной Америке как крупная экономика, как страна с мощным историческим наследием и как одно из самых известных туристических направлений региона.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главных особенностей Мексики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по совокупности факторов Мексика особенно сильна в культуре и туризме, а также заметна по экономическому значению в регионе.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подчёркивает «связку» истории и отдыха: туристическая привлекательность опирается на то, что наследие и природа дополняют друг друга.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качественная оценка по темам презентации; точные статистические индикаторы не приведены (2026).
</a:t>
            </a:r>
            <a:endParaRPr lang="en-US" sz="61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Мексика: страна прошлого, настоящего и будущего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 соединяет наследие майя и ацтеков, испанское влияние, современные города и очень разные природные зоны. Её значение поддерживают Мехико, промышленность, сельское хозяйство, туризм и традиции.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2026-05-11T17:22:15Z</dcterms:created>
  <dcterms:modified xsi:type="dcterms:W3CDTF">2026-05-11T17:22:15Z</dcterms:modified>
</cp:coreProperties>
</file>