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А. Н. Островского «Бесприданница» (1878): любовь, деньги и человеческое достоинство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Ларисы Огудаловой о цене любви в мире расчёта.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«Бесприданница» возникла в эпоху позднего реализма, когда после реформ 1860-х годов особенно остро столкнулись старые сословные привычки и новые рыночные отношения. В таком мире чувства всё чаще уступали месту выгоде, репутации и общественному мнению.
</a:t>
            </a:r>
            <a:endParaRPr lang="en-US" sz="1545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фон пьесы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написал более пятидесяти пьес и стал главным драматургом русского быта XIX века, точно изображая купеческую среду, семейные споры и социальные противоречия.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 и место «Бесприданницы» в его творчестве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соединяют бытовую достоверность с глубоким психологизмом: за повседневными разговорами у него всегда раскрываются власть денег, зависимость и человеческое унижение.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«Бесприданница» относится к поздним и самым трагическим пьесам автора, где частная история превращается в драму о достоинстве личности и жестоких правилах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и внутренний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красива, образованна, музыкальна и эмоционально тонка. В её речи и поведении ощущаются искренность, гордость и редкая для этого мира душевная чистота.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уязвимость героини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приданого делает её беззащитной в обществе, где судьба женщины зависит от брака. Именно несоответствие духовной ценности и социальной беспомощности создаёт трагизм образа.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Огудалова как центральный образ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Островский. «Бесприданница»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персонаж связан с темами денег, власти и унижения.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строится вокруг людей, по-разному использующих социальное и материальное превосходство.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 и исходная ситуация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Разочарование Ларисы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уже пережила надежды, связанные с Паратовым, и понимает, что чувства не гарантируют счастья.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Возвращение Паратова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появление нарушает хрупкое равновесие и вновь сталкивает мечту о любви с суровой реальностью.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Жизнь семьи Огудаловых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живёт в стеснённых обстоятельствах и вынуждена думать о выгодных связях, а не о свободном выборе.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Брак с Карандышевым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готовится к браку без любви, который должен решить бытовые проблемы, но не приносит душевной опоры.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конфликта в пьесе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социальное давление и личная слабость ведут к трагедии.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Паратов: внешнее обаяние и внутренняя безответственность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и уверенность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Паратов производит впечатление сильного и удачливого человека. Он умеет держаться эффектно, говорить убедительно и сразу привлекать внимание окружающих.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вместо искренности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строится на впечатлении, а не на подлинной близости. За красивыми жестами скрывается привычка жить так, как выгодно ему самому.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ожидания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Возвращаясь в город, он снова пробуждает надежду Ларисы, хотя не собирается брать ответственность за её судьбу и последствия собственных решений.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пустота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показывает, что внешняя привлекательность может скрывать духовную холодность. Паратов не жесток открыто, но именно его равнодушие приносит наибольший вред.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Карандышев хочет утвердить своё значение через брак с Ларисой, однако его поведение выдают обида, тщеславие и болезненная потребность казаться значительным.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Карандышев как образ оскорблённого самолюбия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богатыми и уверенными мужчинами он особенно остро чувствует собственную слабость. Отсюда — демонстративная важность, раздражительность и стремление компенсировать унижение внешним достоинством.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и поступки становятся всё резче по мере роста внутреннего напряжения. Островский показывает, как оскорблённое самолюбие может перерасти в жестокость и разрушение.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 неравные возможности героев: одни управляют ситуацией, другие вынуждены подчиняться чужим решениям.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Островский. «Бесприданница»; аналитическое сопоставление ролей персонажей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материальная и социальная власть, тем больше право распоряжаться чужой судьбой.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силы в мире «Бесприданницы»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городской фон как символы свободы и несвободы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в пьесе воспринимается как пространство движения, воздуха и внутреннего освобождения. На её фоне особенно заметно стремление Ларисы к жизни, где чувства важнее расчёта, а человек может выбирать сам. Пейзаж усиливает ощущение несбывшейся мечты.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Волги и мечта о другой жизни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Тесный город и давление среды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мир у Островского кажется душным и замкнутым: здесь все слышат, оценивают и торгуются. Слухи, деньги и репутация подменяют живые отношения. На этом фоне несвобода Ларисы становится не личной слабостью, а следствием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героини отсутствие приданого означает не только бедность, но и зависимость от чужих решений. В обществе, где брак становится сделкой, именно это лишает женщину реальной защиты и самостоятельности.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рублей приданого превращают право Ларисы на личный выбор почти в иллюзию.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«Бесприданница»; социально-бытовой контекст эпохи русского реализма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«Бесприданница»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личные отношения в пьесе переходят в сферу борьбы за власть, статус и достоинство.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линии сводятся к одному противоречию: в мире выгоды человек легко превращается в объект чужих интересов.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купцов деловита, насмешлива и уверена в силе денег. В ней слышатся практичность, расчёт и привычка оценивать людей по выгоде, а не по нравственной ценности.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реплики звучат искренне, эмоционально и мягко. Музыкальность речи подчёркивает тонкость натуры героини и её несовместимость с грубой средой, где чувства быстро обесцениваются.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Карандышев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резко и напряжённо, постоянно стараясь доказать собственную значительность. За словами слышны обида, неуверенность и желание компенсировать унижение внешним достоинством.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сцен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строит напряжение через диалоги, паузы и бытовые детали. Повседневная обстановка не ослабляет драму, а, наоборот, делает её психологически точной и особенно убедительной.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персонажей и особенности драматургии Островского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состояния героини меняется не мгновенно, а по мере того, как окружающие всё настойчивее навязывают ей чужую волю и чужие правила.
</a:t>
            </a:r>
            <a:endParaRPr lang="en-US" sz="1181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«Бесприданница»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давление среды, тем быстрее разрушается вера Ларисы в любовь, доверие и возможность достойного выбора.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динамика Ларисы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приносит Ларисе ни спасения, ни примирения с миром: все обещания оказываются пустыми, а надежда на личное счастье полностью исчерпана.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пьесы и его трагический смысл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подчёркивает нравственную слепоту окружающих, для которых чужая боль становится частью развлечения, спора или выяснения отношений.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показывает, что в обществе расчёта человеческое достоинство не защищено ни любовью, ни законом, ни общественным мнением.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Ларисы осуждает не только отдельного человека, но и саму среду, которая превращает живое чувство в источник унижения и гибели.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цепь трагедии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социальных обстоятельств в пьесе А. Н. Островского «Бесприданница».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как социальное неравенство и власть денег лишают человека права на полноценный выбор. Любовь здесь постоянно сталкивается с выгодой, а личная ценность — с материальным превосходством.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особенно остро раскрывает зависимое положение женщины, для которой брак становится почти единственным способом выжить. Бесприданность превращает чувства в риск и делает уязвимость героини почти беззащитной.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мысль пьесы связана с нравственной ответственностью: внешний блеск не гарантирует внутренней ценности, а красивое слово без уважения к личности оборачивается жестокостью и разрушением.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проблемы пьесы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пьеса понятна не только как классика, но и как разговор о реальных жизненных выборах, где мнение окружающих нередко влияет сильнее, чем совесть.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«Бесприданница»; сопоставление ключевых тем пьесы
</a:t>
            </a:r>
            <a:endParaRPr lang="en-US" sz="952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произведения связана с тем, что механизмы давления, неравенства и лицемерия почти не теряют силы в любой эпохе.
</a:t>
            </a:r>
            <a:endParaRPr lang="en-US" sz="121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«Бесприданница» остаётся актуальной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личности в мире расчёта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«Бесприданница» убеждает, что утрата достоинства начинается там, где человека оценивают по выгоде. Трагедия Ларисы делает пьесу строгим нравственным уроком о цене подлинной человечности.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2026-05-23T13:14:50Z</dcterms:created>
  <dcterms:modified xsi:type="dcterms:W3CDTF">2026-05-23T13:14:50Z</dcterms:modified>
</cp:coreProperties>
</file>