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и художественный вымысел в литературе
</a:t>
            </a:r>
            <a:pPr algn="l" indent="0" marL="0">
              <a:lnSpc>
                <a:spcPct val="90000"/>
              </a:lnSpc>
              <a:buNone/>
            </a:pPr>
            <a:r>
              <a:rPr lang="en-US" sz="16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прошлое становится живым в книге?
</a:t>
            </a:r>
            <a:endParaRPr lang="en-US" sz="360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факт и вымысел в литературе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 помогают увидеть прошлое через судьбы людей. Но чтобы понимать замысел автора, важно отделять проверенные сведения от художественных деталей и не путать образ эпохи с точной исторической картиной.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исторический факт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 — это событие или сведения, которые подтверждаются источниками: документами, летописями, письмами, воспоминаниями и археологическими находками.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отвечает на конкретные вопросы: кто участвовал, где это произошло, когда случилось событие и что именно произошло. Без ответа на них знание остаётся неточным.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фактам относят даты сражений, названия городов, имена правителей, а также сведения о реформах, походах и других реальных событиях прошлого.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произведении работает художественный вымысел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точно показать время, одежду, городские улицы и важные события, но при этом придумать героев и их путь. Так историческая основа становится основой для живого и увлекательного рассказа.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сохраняет эпоху, но создаёт свой сюжет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появляются диалоги, мысли, переживания и маленькие бытовые сцены, которых нет в документах. Именно они делают прошлое понятным и близким, словно перед читателем открывается старая рукопись на письменном столе.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Вымысел помогает увидеть людей, а не только даты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исторический факт от вымысла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начинается с источника и заканчивается сравнением нескольких независимых свидетельств.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156743"/>
            <a:ext cx="4007700" cy="14321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и художественный вымысел: сравнение признаков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правда и вымысел в литературе выполняют разные задачи и часто сочетаются в одном произведении.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проверенные сведения дают основу, а вымысел помогает создать выразительный художественный мир без полной точности деталей.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 литературы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исторический текст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произведение к учебному или документальному жанру, тем выше доля проверенных сведений и ниже роль вымысла.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заметно влияет на точность: в учебном тексте преобладают факты, а в художественном — авторская обработка и сюжетное воображение.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литературы; схема носит учебный характер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авторы изменяют реальные события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сократить длинную историю до нескольких сцен, чтобы читатель быстрее понял главное и не потерялся в множестве дат и имён.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нескольких реальных людей объединяют в одного героя. Так характер становится ярче, а сюжет — цельнее и удобнее для чтения.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меняет порядок событий или добавляет диалоги, чтобы сделать повествование напряжённым, понятным и эмоционально выразительным для читателя.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помогают раскрыть мысль произведения, но могут упростить прошлое и создать у читателя не совсем точное представление о нём.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исторического романа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 показывает реальную эпоху, важные события и характерные детали времени, но главные герои часто бывают вымышленными. Благодаря этому автор свободно строит сюжет и раскрывает судьбы персонажей.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быт, одежда, речь, традиции и отношения между людьми. Именно через эти детали читатель чувствует атмосферу прошлого и лучше понимает, как жили люди той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неточности чаще всего встречаются в книгах и фильмах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повседневная среда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оружие и здания могут выглядеть правдоподобно, но бытовые привычки и условия жизни нередко подаются слишком упрощённо или современно.
</a:t>
            </a:r>
            <a:endParaRPr lang="en-US" sz="1151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слова и взгляды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иногда появляются выражения, привычки и идеи, которых не могло быть в далёкую эпоху. Это делает историю менее достоверной.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Изменённые возраст и биография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часто делают старше, моложе или смелее, чем они были на самом деле, чтобы их поступки лучше работали на сюжет.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Сбитые сроки событий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могут быть показаны не в том порядке или за слишком короткое время, чтобы сюжет развивался быстрее и выглядел напряжённее.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источникам можно доверять больше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источник к событию и чем больше его можно проверить, тем выше доверие к нему.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Архивы, археология и научные издания надёжнее личных воспоминаний и художественных текстов.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общие принципы источниковедения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в историческом тексте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текста с источниками помогает отделить точные сведения от авторского домысла.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с несколькими источниками повышает надёжность; единичная деталь без подтверждения требует осторожности.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Архивы, музейные каталоги, научные книги, исторические справочники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реальное событие становится литературным образом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исторический факт превращается в художественный текст и затем проверяется по данным истории.
</a:t>
            </a:r>
            <a:endParaRPr lang="en-US" sz="1129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искажение истории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выдумку принимают за правду, появляются ошибки в знаниях о людях, войнах и причинах событий. Затем такие ошибки легко переходят в память и повторяются снова.
</a:t>
            </a:r>
            <a:endParaRPr lang="en-US" sz="1138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Упрощения и стереотипы делают прошлое слишком удобным и красивым, но теряется его сложность. В результате читатель начинает видеть эпоху не такой, какой она была.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вредны намеренные искажения, когда автор или создатель фильма подменяет факты эффектным образом. Тогда художественный текст не только развлекает, но и вводит в заблуждение.
</a:t>
            </a:r>
            <a:endParaRPr lang="en-US" sz="10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живёт рядом с нами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снимки, письма и подписи на полях рассказывают о людях не хуже учебника. По ним можно понять, как одевались, где жили и какие события считали важными в семье.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хранит больше, чем фотографии
</a:t>
            </a:r>
            <a:endParaRPr lang="en-US" sz="1023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улицы, памятная доска или школьный музей напоминают о прошлом места, где живёт человек. Такие детали связывают личную память с историей города и страны и делают её ближе.
</a:t>
            </a:r>
            <a:endParaRPr lang="en-US" sz="843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помнит через улицы и музейные витрины
</a:t>
            </a:r>
            <a:endParaRPr lang="en-US" sz="10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вымысел встречается чаще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жанры стремятся к точности, а другие прежде всего создают яркое впечатление и динамику сюжета.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жанр от учебного и документального формата, тем больше в нём художественного вымысла.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истории; жанровые особенности произведений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исторические произведения внимательно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отметить, какие факты в тексте совпадают с известными датами, именами и событиями. Так легче увидеть, где автор опирается на историю, а где начинает её менять.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заметить, какие детали выглядят как выдумка: разговоры, отдельные эпизоды, поступки героев. Именно в них чаще всего проявляется авторский замысел и художественный эффект.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ответить на три вопроса: что подтверждается источниками, что не подтверждается, а что изменено ради сюжета. Такой анализ развивает и читательскую, и историческую внимательность.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художественный вымысел помогает понять прошлое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показывает не только события, но и чувства людей: страх, надежду, привязанность, выбор. Благодаря этому далёкая эпоха становится понятнее и эмоционально ближе.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Придуманная история может заинтересовать реальными событиями, если в ней точно переданы обычаи, одежда, речь и повседневная жизнь. Тогда читатель начинает лучше чувствовать дух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особенно полезна там, где учебник даёт лишь краткое объяснение. Она помогает представить, как жили люди прошлого, и запомнить историческую эпоху через образ, а не только через факты.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80126"/>
            <a:ext cx="4007700" cy="15853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достоверности в произведении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могут сочетаться точные сведения и художественный вымысел; важно уметь различать 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 крупные исторические сведения, а бытовые детали и сюжетные эпизоды чаще всего зависят от авторского замысла.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текста с историческими данными и иллюстрациями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истории помогает видеть проверенную основу, а литература делает прошлое живым. Когда читатель умеет различать факт и вымысел, он лучше понимает и книгу, и эпоху.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 вымысел: вместе, но не одно и то же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2026-05-22T13:09:59Z</dcterms:created>
  <dcterms:modified xsi:type="dcterms:W3CDTF">2026-05-22T13:09:59Z</dcterms:modified>
</cp:coreProperties>
</file>