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Виды отношений между организмами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Комменсализм, форезия, квартиранство и синойкия — связь, выгодная одному и нейтральная другому.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биологические взаимодействия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взаимосвязаны в экосистемах разными способами: взаимовыгодными, вредоносными и нейтральными. Рассмотрим связи, при которых одна сторона получает пользу, а другая остаётся без изменений, через примеры из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комменсализма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тип отношений, при котором один вид получает выгоду, а другой не испытывает заметного воздействия или вреда.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питаются остатками пищи акул, не нарушая их жизнедеятельность и существуя рядом без воздействия на хозяина.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кишечнике травоядных используют питательные вещества окружающей среды без причинения вреда или пользы животному-хозяину.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Форезия: транспорт в природе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Форезия — когда один организм переносится другим без ущерба для последнего. Например, клещи перемещаются на спинах жуков, расширяя зону обитания.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Анемоны поселяются на панцирях крабов, перемещаясь вместе с хозяином и получая доступ к питательным веществам без вреда животному.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Квартиранство или обитатели убежищ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Квартиранты используют жилища других организмов без причинения вреда. Так, рыба горчак откладывает икру в раковины моллюсков, защищаясь от хищников.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синицы, занимают дупла, созданные дятлами, что позволяет им эффективно защищать своё потомство.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синойкии в животном мире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находят убежище в термитниках, пользуясь их защитой, не причиняя вреда термитам и ощущая себя в безопасности.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временно обитают в норах сурков, получая укрытие от хищников и не беспокоя хозяев своим присутствием.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мелкие животные живут рядом с крупными, используя их запах для отпугивания врагов, при этом не мешая основателю территории.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Совиные птицы часто занимают старые гнезда других видов, что экономит время на строительство и не наносит ущерба прежним владельцам.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комменсализме выгоду получает только один организм, тогда как в симбиозе обе стороны получают пользу.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Комменсализм и симбиоз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отличается односторонней выгодой, а симбиоз — взаимной поддержкой обеих сторон.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получения выгоды комменсалами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остатков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потребляют остатки пищи морских хищников, что обеспечивает им питание без конкуренции с хозяином.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 защитные сооружения других животных, что снижает риск нападения хищников.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переносят клещей на себе, обеспечивая им перемещение к новым местам обитания без вреда для себя.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крупные животные: пример квартиранства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в норах сурков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часто используют пустующие норы сурков для гнездования. Это обеспечивает им надежное убежище от хищников и неблагоприятных погодных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 дупла дятлов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занимают дупла, созданные дятлами, что позволяет им сократить время на строительство и успешно воспитывать потомство в готовом жилище.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Форезия — наиболее частая форма комменсализма, встречающаяся в природе почти в половине случаев.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комменсализма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указывает, что транспортировка организмов — ключевой механизм комменсализма, за ней следуют жилищные отношения.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экологии,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среди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растут на стволах деревьев, получая опору, но не повреждая растения-хозяева и не забирая у них питательных веществ, что является классическим примером эпифитного комменсализма.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развиваются на ветвях деревьев в тропических лесах, формируя плотные заросли, которые создают уникальную среду для других микроорганизмов и мелких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оказываются лишь структурной основой для эпифитов, оставаясь при этом здоровыми, поскольку комменсалы не извлекают из них питательные вещества и не наносят ущерба.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 водных экосистемах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анемоны на панцире раков-отшельников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анемоны поселились на панцире раков-отшельников, получая доступ к пище, которая оседает при движении хозяина. Взамен анемоны защищают раков от хищников благодаря своим жалящим клеткам.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Рыбы-прилипалы, путешествующие на крупных рыбах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крепятся к телу акул и других крупных рыб, получая питание и транспортировку. Это позволяет им экономить энергию и избегать опасностей, не причиняя ущерба своим спутникам.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бактерий-комменсалов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кишечника существуют в комменсальных отношениях, используя питательные вещества хозяина без нанесения вреда или вмешательства в обмен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помогают поддерживать баланс микрофлоры, создавая среду, неблагоприятную для патогенных бактерий и защищая здоровье хозяина.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Бактерии-комменсалы способствуют укреплению иммунитета и улучшают пищеварение, оставаясь частью естественного и полезного биоценоза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комменсальных отношений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обеспечивает устойчивость экосистем, поддерживая виды, которые используют других организмов без нанесения вреда.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способствуют расселению комменсалов, расширяя их ареалы и увеличивая биоразнообразие в различных экосистемах.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помогает регулировать численность видов, снижая прямое конкурирование и облегчая сосуществование в природных сообществах.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делают экосистемы более устойчивыми к внешним изменениям, повышая их адаптивные возможности при неблагоприятных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формы комменсализма в природе на примере животных, растений и микроорганизмов.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комменсализма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разнообразие и распространённость комменсальных отношений в различных царствах живой природы.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биологических отношений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случаи: переход к симбиозу или паразитизму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могут менять характер отношений: дружелюбные бактерии иногда становятся патогенными при снижении иммунитета хозяина.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Квартиранты при чрезмерном размножении способны нанести вред хозяину, переходя к паразитизму и нарушая баланс.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нейтральным и вредным взаимодействием часто размыты, что требует внимательного экологического мониторинга.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устойчивость отношений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сокращение ресурсов приводят к перестройке биологических взаимоотношений внутри экосистем. Это может привести к усилению конкуренции и изменению характера взаимодействий.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засуха способствует уменьшению пищи, из-за чего квартиранты и хозяева начинают соперничать за ограниченные ресурсы, что меняет природу их взаимосвязи.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 городской среде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вороны, голуби и воробьи питаются отбросами и остатками пищи, что позволяет им успешно существовать в антропогенной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не наносят значительного вреда людям и фактически используют созданные человеком ресурсы для выживания.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демонстрируют примеры комменсализма, где животные получают пользу без ущерба горожанам.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городов обитают рыбы, которые потребляют органические остатки, попадающие с поверхности, способствуя утилизации мусора.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комменсализма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Комменсальские отношения поддерживают баланс в экосистемах, обеспечивая циркуляцию энергии и материала между видами. Это важно для сохранения природных сообществ и их жизнеспособности.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 и природы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таких связях помогает людям лучше понимать природу, разрабатывать методы охраны окружающей среды и эффективно использовать биологические ресурсы.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 природе: баланс и взаимосвязь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играет ключевую роль в биоразнообразии и устойчивости экосистем, помогая поддерживать природное равновесие и способствуя совместному развитию видов без вреда.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2026-05-08T17:36:04Z</dcterms:created>
  <dcterms:modified xsi:type="dcterms:W3CDTF">2026-05-08T17:36:04Z</dcterms:modified>
</cp:coreProperties>
</file>