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image" Target="../media/image-4-9.jpeg"/><Relationship Id="rId10" Type="http://schemas.openxmlformats.org/officeDocument/2006/relationships/image" Target="../media/image-4-10.png"/><Relationship Id="rId11" Type="http://schemas.openxmlformats.org/officeDocument/2006/relationships/image" Target="../media/image-4-11.png"/><Relationship Id="rId12" Type="http://schemas.openxmlformats.org/officeDocument/2006/relationships/image" Target="../media/image-4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jpe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jpe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jpe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Неарктическая область: обзор и ключевые темы
</a:t>
            </a:r>
            <a:endParaRPr lang="en-US" sz="3600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 важнейших зоогеографических регионов является Неарктика — её природа уникальна и разнообразна.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7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и исторические этапы формирования Неарктики
</a:t>
            </a:r>
            <a:endParaRPr lang="en-US" sz="2797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Неарктическая область включает север Американского континента, объединяя различные климатические пояса. После последнего ледникового периода происходила адаптация и изоляция видов, сформировавшая современный облик экосистем.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зоны и температурные характеристики Неарктики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Количество осадков варьируется от почти пустынных 80 мм до влажных 1500 мм у Атлантического побережья.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условия в Неарктике характеризуются значительными температурными и осадочными колебаниями, формирующими разнообразные природные зоны.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климатологических исследований, 2023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биомов растительности в Неарктике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Тундра: суровые северные ландшафты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занимает северные территории с преобладанием мхов, лишайников и низкорослой растительности, адаптированной к короткому вегетационному периоду и вечной мерзлоте.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Тайга: хвойные леса средней зоны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региона покрыта тайгой — густыми хвойными лесами, среди которых доминируют ель, пихта и лиственница, являясь важным углеродным резервуаром.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и прерии: контрасты южных ландшафтов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распространены прерии с злаковыми растениями и пустынные участки с кактусами и юккой, адаптированными к засушливым условиям и высокотемпературным колебаниям.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Эндемичность фауны и флоры Неарктики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Вилорог — символ североамериканской степи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Уникальный млекопитающий, приспособленный к открытому ландшафту прерий, вилорог демонстрирует эволюционную изоляцию региона и адаптации к сложным условиям.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древесная лягушка — мастер камуфляжа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Обитатель влажных лесов, лягушка обладает способностью менять окраску в зависимости от сезона, что обеспечивает выживание в меняющихся условиях Неарктики.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Калифорнийская секвойя — гигант среди деревьев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эндемик западного побережья отличается невероятным размером и долговечностью, являясь живым свидетельством древних климатических условий.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1016"/>
            <a:ext cx="2715900" cy="220666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1813" y="1310163"/>
            <a:ext cx="2718000" cy="2208375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6065728" y="1310163"/>
            <a:ext cx="2718000" cy="2208375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представители фауны Неарктики
</a:t>
            </a:r>
            <a:endParaRPr lang="en-US" sz="3000" dirty="0"/>
          </a:p>
        </p:txBody>
      </p:sp>
      <p:sp>
        <p:nvSpPr>
          <p:cNvPr id="15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6" name="Text 2"/>
          <p:cNvSpPr txBox="1"/>
          <p:nvPr/>
        </p:nvSpPr>
        <p:spPr>
          <a:xfrm>
            <a:off x="45032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Бизон — хранитель прерий
</a:t>
            </a:r>
            <a:endParaRPr lang="en-US" sz="1100" dirty="0"/>
          </a:p>
        </p:txBody>
      </p:sp>
      <p:sp>
        <p:nvSpPr>
          <p:cNvPr id="17" name="Text 3"/>
          <p:cNvSpPr txBox="1"/>
          <p:nvPr/>
        </p:nvSpPr>
        <p:spPr>
          <a:xfrm>
            <a:off x="450325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крупный травоядный млекопитающий играет ключевую роль в экосистемах степей, способствуя поддержанию биоразнообразия и плодородия почв.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3300505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Белоголовый орлан: властелин небес
</a:t>
            </a:r>
            <a:endParaRPr lang="en-US" sz="1100" dirty="0"/>
          </a:p>
        </p:txBody>
      </p:sp>
      <p:sp>
        <p:nvSpPr>
          <p:cNvPr id="19" name="Text 5"/>
          <p:cNvSpPr txBox="1"/>
          <p:nvPr/>
        </p:nvSpPr>
        <p:spPr>
          <a:xfrm>
            <a:off x="33005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Охотник и символ свободы, белоголовый орлан охотно селится возле водоемов, поддерживая баланс рыбных популяций и других птиц.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154404" y="3633500"/>
            <a:ext cx="22794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Гремучая змея: адаптация к разнообразию климатов
</a:t>
            </a:r>
            <a:endParaRPr lang="en-US" sz="1100" dirty="0"/>
          </a:p>
        </p:txBody>
      </p:sp>
      <p:sp>
        <p:nvSpPr>
          <p:cNvPr id="21" name="Text 7"/>
          <p:cNvSpPr txBox="1"/>
          <p:nvPr/>
        </p:nvSpPr>
        <p:spPr>
          <a:xfrm>
            <a:off x="6154404" y="4116800"/>
            <a:ext cx="25746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Обитающая как в пустынных, так и в лесных зонах, гремучая змея демонстрирует широкий спектр адаптационных навыков, обеспечивая выживаемость в различных условиях.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4789" y="2680411"/>
            <a:ext cx="2548800" cy="2075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9365" y="2680411"/>
            <a:ext cx="2548800" cy="207587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97078" y="2680411"/>
            <a:ext cx="2548800" cy="2075878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Плейстоценовая мегафауна Неарктики: наследие прошлого
</a:t>
            </a:r>
            <a:endParaRPr lang="en-US" sz="3000" dirty="0"/>
          </a:p>
        </p:txBody>
      </p:sp>
      <p:sp>
        <p:nvSpPr>
          <p:cNvPr id="13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444789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Мамонт — древний гигант ледникового периода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44789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массивные животные обитали в холодной среде, их останки свидетельствуют о масштабных миграциях и приспособлениях к суровым условиям.
</a:t>
            </a:r>
            <a:endParaRPr lang="en-US" sz="900" dirty="0"/>
          </a:p>
        </p:txBody>
      </p:sp>
      <p:sp>
        <p:nvSpPr>
          <p:cNvPr id="16" name="Text 4"/>
          <p:cNvSpPr txBox="1"/>
          <p:nvPr/>
        </p:nvSpPr>
        <p:spPr>
          <a:xfrm>
            <a:off x="6149365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Гигантский бизон — символ мегафауны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149365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был больше современных бизонов и играл ключевую роль в древних ландшафтах, исчезнув примерно 10 тысяч лет назад из-за климатических сдвигов и охоты.
</a:t>
            </a:r>
            <a:endParaRPr lang="en-US" sz="900" dirty="0"/>
          </a:p>
        </p:txBody>
      </p:sp>
      <p:sp>
        <p:nvSpPr>
          <p:cNvPr id="18" name="Text 6"/>
          <p:cNvSpPr txBox="1"/>
          <p:nvPr/>
        </p:nvSpPr>
        <p:spPr>
          <a:xfrm>
            <a:off x="3297078" y="1475425"/>
            <a:ext cx="25488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Саблезубый тигр — хищник ледниковой эпохи
</a:t>
            </a:r>
            <a:endParaRPr lang="en-US" sz="1100" dirty="0"/>
          </a:p>
        </p:txBody>
      </p:sp>
      <p:sp>
        <p:nvSpPr>
          <p:cNvPr id="19" name="Text 7"/>
          <p:cNvSpPr txBox="1"/>
          <p:nvPr/>
        </p:nvSpPr>
        <p:spPr>
          <a:xfrm>
            <a:off x="3297078" y="1958720"/>
            <a:ext cx="2548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уникальными зубами, саблезубый тигр был грозным охотником, и его исчезновение связано с изменениями климата и давлением человека.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анализ фауны Неарктики и Неотропики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фаунистических сообществ обеих зоогеографических областей, их уникальность и общие черты.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Неарктика характеризуется меньшим видовым разнообразием и преобладанием крупных млекопитающих, тогда как в Неотропике доминируют разнообразные группы с большим числом эндемиков.
</a:t>
            </a:r>
            <a:endParaRPr lang="en-US" sz="1428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Wallace A.R., 1876; современные зоогеографические исследования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зоны Неарктической области: основные типы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зона обладает уникальными биотопами и климатом, создавая богатую мозаичность природы региона.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Значительная площадь тайги определяет климатические особенности региона и влияет на глобальный углеродный цикл.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экологических карт, 2022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Неарктики: адаптации и ключевые виды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характеризуется холодным климатом с коротким вегетационным периодом и вечной мерзлотой. Основные растения — мхи, лишайники и низкорослые кустарники, устойчивые к экстремальным условиям.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представлен северным оленем, песцом и полярной совой, которые обладают физиологическими и поведенческими адаптациями для выживания в суровой среде северной Неарктики.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Бореальные леса: структура и биоразнообразие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Бореальные леса, или тайга, занимают огромную территорию Канады и Аляски и состоят преимущественно из хвойных пород — ели, пихты и лиственницы. Эти леса формируют плотный биом с четко выраженным вертикальным слоем растительности.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тайги представлен такими видами, как бурый медведь, лось, росомаха и рысь, а также богатым разнообразием грибов, лишайников и насекомых. Тайга является крупнейшим углеродным резервуаром суши и важным компонентом глобального климатического баланса.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экосистемы Неарктики: растительность и животный мир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 Кордильер, Скалистых и Каскадных гор характеризуются выраженной вертикальной зональностью, где хвойные леса сменяются субальпийскими лугами и альпийской тундрой. Такое разнообразие обусловлено перепадами температуры и влажности.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гор включает снежного барана, барибала и арктического сурка, приспособленных к суровым условиям. Горные экосистемы также богаты эндемичными видами и микроклиматами, что создает уникальные природные сообщества.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6658" y="1479650"/>
            <a:ext cx="2716683" cy="3303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Неарктики: экология и виды
</a:t>
            </a:r>
            <a:endParaRPr lang="en-US" sz="31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35900" y="158495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Прерии расположены в центральной части Северной Америки и характеризуются преобладанием высоких и низкорослых злаков. Эти степные экосистемы поддерживают многочисленные виды животного мира, включая бизонов и луговых собачек.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535900" y="3365800"/>
            <a:ext cx="42192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зоосоциальное значение имеют степные волки и разнообразные насекомые-опылители, обеспечивающие поддержание биоразнообразия. Прерии сыграли ключевую роль в развитии земледелия и сохранили остатки мегафауны плейстоцена.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6300" y="1298876"/>
            <a:ext cx="4157700" cy="348369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Пустыни Неарктики: флора, фауна и адаптации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71450" y="1384325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Флора пустынь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71450" y="1875500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пустыни региона включают Соноранскую, Мохаве, Чиуауанскую и Большой бассейн. Растительность представлена кактусами, юккой и агавами, обладающими специализированными механизмами для удержания влаги в засушливых условиях.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71450" y="3193100"/>
            <a:ext cx="3934800" cy="3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и адаптации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471450" y="3684275"/>
            <a:ext cx="3934800" cy="99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Фауна пустынь включает гремучих змей, койотов и черепаху Гофера. Эти виды адаптировались к экстремальным температурам и дефициту воды, демонстрируя поведенческие и физиологические особенности, обеспечивающие их выживание.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 и экосистемы Неарктической области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— одни из крупнейших пресноводных систем мира, содержащие около 21% поверхностной пресной воды планеты. Реки Миссисипи, Святого Лаврентия и Маккензи обеспечивают важные водные артерии региона.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Болотные экосистемы играют ключевую роль для миграций водоплавающих птиц и нереста рыб. Однако антропогенное воздействие вызывает ухудшение качества воды и нарушение природного баланса в этих водоемах.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угрозы и влияние человека в Неарктике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Фрагментация природных территорий приводит к сокращению численности видов, таких как калифорнийский кондор и американский журавль, которые находятся под угрозой исчезновения. Инвазивные виды — европейский кролик и сазан — меняют экосистемы региона.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климата вызывают потепление и нарушение снежного покрова, что влияет на биологические циклы и ареалы видов. Человеческая деятельность усугубляет эти процессы, сокращая биоразнообразие и ухудшая экологическое состояние.
</a:t>
            </a:r>
            <a:endParaRPr lang="en-US" sz="12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2584604"/>
            <a:ext cx="8424000" cy="219649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Охрана природы и заповедные территории Неарктики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965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Неарктики создана сеть национальных парков и заповедников, включая Йеллоустон, Банф, Вуд-Баффало и Денали, обеспечивающих защиту природных комплексов и редких видов. Особое внимание уделяется сохранению волков и бизонов.
</a:t>
            </a:r>
            <a:endParaRPr lang="en-US" sz="1231" dirty="0"/>
          </a:p>
        </p:txBody>
      </p:sp>
      <p:sp>
        <p:nvSpPr>
          <p:cNvPr id="9" name="Text 3"/>
          <p:cNvSpPr txBox="1"/>
          <p:nvPr/>
        </p:nvSpPr>
        <p:spPr>
          <a:xfrm>
            <a:off x="4767150" y="1409800"/>
            <a:ext cx="3876000" cy="9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Организации, такие как US Fish &amp; Wildlife и Canadian Wildlife Service, а также международные экологические проекты координируют усилия по охране природы, проводят научные исследования и программы восстановления экосистем.
</a:t>
            </a:r>
            <a:endParaRPr lang="en-US" sz="129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Глобальная роль и значение Неарктической области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9575" y="158495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играет ключевую роль в поглощении углекислого газа, участвуя в регуляции глобального климата и снижая скорость изменения атмосферы планеты.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10275" y="2700475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Великие озёра обеспечивают пресной водой миллионы человек и поддерживают водные экосистемы, влияя на пищевую безопасность и экономику региона.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1299575" y="3816000"/>
            <a:ext cx="7248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Неарктика служит важным транзитным пунктом для миграции миллионов птиц между континентами, поддерживая биоразнообразие и экологическую связь мировых биомов.
</a:t>
            </a:r>
            <a:endParaRPr lang="en-US" sz="1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3658" y="1479650"/>
            <a:ext cx="2716683" cy="3303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и открытия в Неарктике
</a:t>
            </a:r>
            <a:endParaRPr lang="en-US" sz="31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35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научные институты, включая Смитсоновский институт и Arctic Institute of North America, исследуют влияние климатических изменений и миграционные процессы животных, что способствует пониманию экологической динамики региона.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6241900" y="1584950"/>
            <a:ext cx="2451900" cy="249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Одними из значимых открытий стали выявление циклов колебаний популяций зайцев и рыси, а также выявление физиологических механизмов адаптации животных к экстремальному холоду.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382524"/>
            <a:ext cx="3982500" cy="23490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2838025"/>
            <a:ext cx="3982500" cy="194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Неарктики: сохранение уникального богатства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Неарктическая область — уникальный биогеографический регион с важной экологической ролью. Для сохранения её богатого биоразнообразия и экосистем необходимы устойчивое управление ресурсами и повышение экологической ответственности общества.
</a:t>
            </a:r>
            <a:endParaRPr lang="en-US" sz="168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2026-05-10T08:04:33Z</dcterms:created>
  <dcterms:modified xsi:type="dcterms:W3CDTF">2026-05-10T08:04:33Z</dcterms:modified>
</cp:coreProperties>
</file>