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intentions: конструкция to be going to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планах и предсказаниях по-английски.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английский говорит о будущем заранее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to be going to помогает рассказать о решении, которое уже принято, и о предсказании, основанном на видимых признаках. В школьных ситуациях она особенно удобна для планов на уроки, выходные и внеклассные дела.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конструкции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подлежащее, затем нужная форма to be: am, is или are. После неё всегда ставится going to, а смысловой глагол остаётся в начальной форме без изменений.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этой модели можно сказать о планах на тест, встречу или игру: I am going to study for the test. She is going to visit her grandmother.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going to не меняется, а форма to be подстраивается под подлежащее. Поэтому важно сначала выбрать правильное am, is или are, а уже потом добавить глагол.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с going to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меняется форма to be в зависимости от подлежащего.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согласуется с подлежащим, а смысловой глагол остаётся в начальной форме.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to be going to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намеченный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используют, когда действие уже решено до разговора. Часто рядом встречаются tomorrow, next week или this weekend, потому что они подчёркивают запланированность.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подходит для событий, которые должны произойти совсем скоро. В школьных примерах это может быть подготовка к уроку, кружок после занятий или поездка в субботу.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по 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настоящем есть заметная подсказка, можно сделать прогноз с going to. Например, тёмные облака, сломанная вещь или активная подготовка к мероприятию.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спонтанное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заранее продуманный план от решения, принятого прямо сейчас. Для внезапного решения чаще выбирают will, а going to оставляют для уже намеченных действий.
</a:t>
            </a:r>
            <a:endParaRPr lang="en-US" sz="12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ближайшее будущее в жизни школьника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Маша открывает дневник и записывает, что будет повторять слова и правила. Она is going to prepare for a test, потому что проверочная уже назначена. План помогает ей распределить время и не откладывать работу на последний вечер.
</a:t>
            </a:r>
            <a:endParaRPr lang="en-US" sz="100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Делега классной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решил убрать кабинет перед мероприятием. Ребята are going to clean the classroom, а потом расставят парты и проверят доску. Такой план показывает совместное действие, которое уже согласовано и ожидается после уроков.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музей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субботу школьники собираются в музей на экскурсию. They are going to visit the museum on Saturday, поэтому заранее готовят билеты, рюкзаки и вопросы для экскурсовода. Это типичный пример плана на ближайшее будущее.
</a:t>
            </a:r>
            <a:endParaRPr lang="en-US" sz="10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конструкцию going to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когда использовать going to, а когда лучше выбрать will.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am not going to be late. He isn’t going to play computer games today. They aren’t going to come to the party.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коротких ответах часто используются isn’t и aren’t. Они звучат естественно и помогают писать короче, но грамматическое правило остаётся тем же.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по схеме am not, is not или are not + going to + глагол. Эта форма показывает, что действие не входит в планы или не ожидается в ближайшем будущем.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короткие ответы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going to начинаются с формы to be: Are you going to help me? Сначала ставится am, is или are, затем подлежащее и только потом going to.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про планы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спросить о школьных и бытовых намерениях: Is she going to take part in the competition? Are they going to travel by train? Конструкция звучит естественно и точно.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кратко, но грамотно: Yes, I am. No, she isn’t. Yes, they are. Ответ повторяет нужную форму to be и не требует лишних слов.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перепутан порядок слов, вопрос звучит неправильно. Поэтому полезно запомнить схему: am/is/are + подлежащее + going to + глагол.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конструкции to be going to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конструкция особенно часто связана с личными планами и повседневными делами школьников.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планы занимают наибольшую долю, а остальные значения распределяются более равномерно.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to be going to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going to и will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уже есть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выбирают тогда, когда решение принято заранее. Если действие было обдумано до разговора, эта конструкция звучит естественно и точно передаёт заранее намеченный план.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 момент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чаще используют, когда человек решает что-то прямо сейчас, обещает помочь или предлагает поддержку. Такой выбор показывает спонтанность и отсутствие предварительной подготовки.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важно смотреть на ситуацию: есть ли уже готовый план или заметный признак события. Именно это помогает понять, нужна ли going to или will.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выражения, которые часто встречаются с going to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after school, on Saturday и in the evening часто связаны с расписанием ученика. Они помогают строить предложения о домашних делах, кружках и встречах.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tomorrow, tonight, soon, later, next week и next month уточняют, когда именно произойдёт событие. Они делают намерение конкретным и понятным для собеседника.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this weekend и soon подчёркивают, что действие ожидается совсем скоро. В таких фразах going to звучит как естественный выбор для намеченных дел.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слово времени, легче понять смысл предложения и правильно поставить глагол. Такие подсказки особенно полезны в упражнениях и коротких диалогах.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Маша открыла тетрадь с планом на вечер. Она сказала, что going to prepare for a test, потому что решила повторить слова и правила заранее. На столе уже лежали учебник, карточки и расписание.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занятия ребята разложили плакаты и ноутбук. Учитель спросил, что они собираются делать, и ученики ответили, что are going to present a project. Было видно, что команда готовилась к выступлению заранее.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и 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один ученик пошёл в музыкальный кабинет, а другие остались в спортзале. Она сказала, что is going to join the music club, а друзья — that they’re going to practice after lessons.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26689"/>
            <a:ext cx="3856200" cy="117387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неправильные и правильные формы, чтобы запомнить порядок слов и обязательную форму to be.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главная ошибка связана с пропуском или неверным порядком формы to be; без неё конструкция going to не работает.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грамматике английского языка, тема «to be going to»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в устной и письменной речи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сокращается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I’m, he’s, she’s, it’s, we’re и they’re. Такие формы делают фразы короче, но грамматическое значение остаётся тем же.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тоже сокращают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удобно использовать isn’t и aren’t. Они особенно часто встречаются в диалогах, где нужно говорить быстро и естественно.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вопросы отвечают точно и кратко: Yes, I am. No, they aren’t. Такой ответ звучит естественно и показывает, что правило построения усвоено.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не отменяет правил конструкции. После формы to be всё так же стоит going to, а затем — глагол в начальной форме.
</a:t>
            </a:r>
            <a:endParaRPr lang="en-US" sz="8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стоят после going to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ситуациях эти глаголы помогают говорить о делах после школы, дома и на выходных. Конструкция остаётся одинаковой для любого действия.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привычны для школьных тем study, watch, play и visit; при этом going to свободно сочетается с любым глаголом в начальной форме.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«to be going to»; учебная частотность, не статистическое исследование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Предсказания по очевидным признакам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настоящее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сейчас есть заметный признак, можно предсказать событие в будущем. Тёмные облака, сильный ветер или подготовка к мероприятию подсказывают, что произойдёт дальше.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признак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Going to помогает показать связь между тем, что мы видим сейчас, и тем, что случится потом. Это делает предсказание логичным и 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glass is on the edge — it’s going to fall. Здесь будущее выводится не из догадки, а из очевидной ситуации, которую видно прямо сейчас.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предложения с going to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элементов в утвердительном предложении и добавление обстоятельства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Мини-ситуации для закрепления темы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на 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going to snow tomorrow. Это предложение не рассказывает о плане человека, а предупреждает о будущем событии, которое можно предположить по признакам.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 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going to meet at the park. She is going to call her friend. Здесь видно совместное действие и отдельное намерение, поэтому удобно сравнивать разные ситуации.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going to do my homework after dinner. Эта фраза показывает личный план на вечер и помогает связать грамматику с обычным школьным распорядком.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to be going to помогает говорить о планах, намерениях и предсказаниях по видимым признакам. Если запомнить форму am/is/are + going to + глагол, ошибки станут редкими.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2026-05-30T21:56:23Z</dcterms:created>
  <dcterms:modified xsi:type="dcterms:W3CDTF">2026-05-30T21:56:23Z</dcterms:modified>
</cp:coreProperties>
</file>