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259" y="501325"/>
            <a:ext cx="3756881" cy="390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6700" y="1935250"/>
            <a:ext cx="4125300" cy="8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 = f(x) и график y = f(-x): что меняется при замене аргумента
</a:t>
            </a:r>
            <a:endParaRPr lang="en-US" sz="2283" dirty="0"/>
          </a:p>
        </p:txBody>
      </p:sp>
      <p:sp>
        <p:nvSpPr>
          <p:cNvPr id="5" name="Text 1"/>
          <p:cNvSpPr txBox="1"/>
          <p:nvPr/>
        </p:nvSpPr>
        <p:spPr>
          <a:xfrm>
            <a:off x="657425" y="4011850"/>
            <a:ext cx="3757200" cy="5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меняется график при замене аргумента на противоположный.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46700" y="1367475"/>
            <a:ext cx="2790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помогают увидеть зависимость между величинами, а замена x на -x показывает, как устроена симметрия. Этот приём полезен при построении графиков, проверке таблиц значений и изучении чётных и нечётных функций в 9 классе.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разбираться с заменой x на -x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запись y = f(x)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788" y="1676668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f(x) показывает, какое число получает функция при выбранном x. Это число и будет значением y в соответствующей точке графика.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941788" y="2848310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графике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графика записывается в виде (x; f(x)). По первой координате находят аргумент, по второй — значение функции для этого аргумента.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54563" y="1667386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включает все допустимые значения x, для которых функцию можно вычислить. Если x не входит в эту область, значение f(x) не рассматривается.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954563" y="2848302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значений — это все числа, которые могут получиться как y при подстановке допустимых x. Она показывает, какие высоты принимает график функции.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график функции по таблице значений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аргументы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берут несколько удобных значений x. Обычно выбирают числа, для которых легко выполнить вычисления и получить точки без лишних ошибок.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выбранного x находят f(x) и записывают пару чисел. Так получается таблица значений, по которой удобно строить график.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Отмечают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находят точки (x; f(x)) и ставят их на сетке. Чем больше точек, тем точнее можно увидеть форму графика.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Соединяют линией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отметки всех точек их соединяют плавно или по частям, в зависимости от вида функции. Так получают прямую, параболу, ломаную или другую кривую.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замены аргумента в функции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замене аргумента меняется положение точек относительно оси OY, но значение функции сохраняется.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Ордината остаётся прежней, а абсцисса меняет знак. Поэтому график при переходе к f(-x) зеркально отражается относительно оси OY.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записей y = f(x) и y = f(-x)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преобразования точки при замене x на -x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016400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Сохраняется ордината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(a; b) лежит на графике y = f(x), то после замены аргумента её образ имеет ту же ординату b, потому что значение функции не меняется.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16675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абсцисса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точка записывается как (-a; b). Это значит, что меняется только знак x, а расстояние до оси OY остаётся прежним.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816950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отражение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преобразование является отражением относительно оси OY. График не сдвигается и не поворачивается, а только переходит на другую сторону оси.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симметричных точек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каждой точки можно найти зеркальную пару, если изменить знак абсциссы. Ордината при этом остаётся той же.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значения y у пар точек подтверждают отражение относительно оси OY и сохранение расстояния до неё.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Симметричные точки относительно оси OY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график y = f(-x)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преобразование точек исходного графика относительно оси OY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 простых функциях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5800" y="1605325"/>
            <a:ext cx="27375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функции y = x^2 замена x на -x ничего не меняет: (-x)^2 = x^2. Поэтому график параболы совпадает сам с собой.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925800" y="3388025"/>
            <a:ext cx="27375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функции y = x^3 ситуация другая: (-x)^3 = -x^3. График не совпадает с исходным, а переходит в симметричное положение относительно оси OY.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450775" y="1605388"/>
            <a:ext cx="27375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функции y = |x| тоже сохраняется вид графика, потому что |-x| = |x|. Левая и правая части оказываются одинаковыми по форме.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Чётные функции и симметрия графика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Чётная функция удовлетворяет условию f(-x) = f(x) для всех значений x из области определения. Это означает, что замена аргумента не меняет результат.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графиков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чётным функциям относятся y = x^2, y = |x| и y = x^4. Их графики выглядят одинаково слева и справа от оси OY.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увидеть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отметить на графике две точки с противоположными абсциссами, их ординаты будут одинаковыми. Поэтому вся фигура имеет зеркальную симметрию относительно оси OY.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Нечётные функции и их графики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41800" y="1380625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нечётности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называется нечётной, если для каждого допустимого значения x выполняется равенство f(-x) = -f(x). Это значит, что значения слева и справа от нуля связаны противоположными знаками.
</a:t>
            </a:r>
            <a:endParaRPr lang="en-US" sz="816" dirty="0"/>
          </a:p>
        </p:txBody>
      </p:sp>
      <p:sp>
        <p:nvSpPr>
          <p:cNvPr id="13" name="Text 3"/>
          <p:cNvSpPr txBox="1"/>
          <p:nvPr/>
        </p:nvSpPr>
        <p:spPr>
          <a:xfrm>
            <a:off x="941800" y="2141100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(a; b) лежит на графике y = f(x), то для нечётной функции ей соответствует точка (-a; -b). После замены аргумента обе координаты меняют знак.
</a:t>
            </a:r>
            <a:endParaRPr lang="en-US" sz="897" dirty="0"/>
          </a:p>
        </p:txBody>
      </p:sp>
      <p:sp>
        <p:nvSpPr>
          <p:cNvPr id="14" name="Text 4"/>
          <p:cNvSpPr txBox="1"/>
          <p:nvPr/>
        </p:nvSpPr>
        <p:spPr>
          <a:xfrm>
            <a:off x="941800" y="29642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нечётной функции при повороте на 180° вокруг начала координат совмещается сам с собой. Поэтому такие графики симметричны не относительно оси, а относительно точки O.
</a:t>
            </a:r>
            <a:endParaRPr lang="en-US" sz="897" dirty="0"/>
          </a:p>
        </p:txBody>
      </p:sp>
      <p:sp>
        <p:nvSpPr>
          <p:cNvPr id="15" name="Text 5"/>
          <p:cNvSpPr txBox="1"/>
          <p:nvPr/>
        </p:nvSpPr>
        <p:spPr>
          <a:xfrm>
            <a:off x="941800" y="37874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курса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нечётным функциям относятся y = x, y = x^3 и y = -x^3. Их удобно узнавать по одинаковому правилу: при замене x на -x весь график переходит в противоположную сторону.
</a:t>
            </a:r>
            <a:endParaRPr lang="en-US" sz="8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иллюстративный пример по правилу замены аргумента x на -x
</a:t>
            </a:r>
            <a:endParaRPr lang="en-US" sz="989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абсциссы точек меняются местами относительно оси OY, а ординаты остаются прежними. Это отражение, а не сдвиг графика.
</a:t>
            </a:r>
            <a:pPr algn="l" indent="0" marL="0">
              <a:lnSpc>
                <a:spcPct val="15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значение x меняет знак, а y сохраняется, расстояние до оси OY не изменяется. Значит, происходит зеркальное отражение.
</a:t>
            </a:r>
            <a:endParaRPr lang="en-US" sz="1281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координаты точек при замене x на -x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812357"/>
            <a:ext cx="4152000" cy="18195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теме преобразования графиков функций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какие неверные действия встречаются чаще всего и как правильно понимать преобразование графика.
</a:t>
            </a:r>
            <a:pPr algn="l" indent="0" marL="0">
              <a:lnSpc>
                <a:spcPct val="15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ошибок — смешение оси отражения и координаты, которая должна меняться. При замене x на -x всегда сохраняется ордината.
</a:t>
            </a:r>
            <a:endParaRPr lang="en-US" sz="1256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чтении графика y = f(-x)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таблице значений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Берём исходную таблицу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 таблицу значений функции y = f(x) и выбирают знакомые пары чисел x и f(x).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Меняем знак аргумента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для функции y = f(-x) подставляют противоположные значения x, а значения y оставляют теми же самыми.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Сравниваем и делаем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таблице есть f(-2) = 5, то при x = 2 получаем y = 5. Так быстро проверяют симметрию без полного построения графика.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окружающих объектах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как пример зеркальности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бабочки левая и правая половины похожи по форме и размеру, если мысленно провести линию посередине тела. Именно поэтому её удобно использовать как образец симметрии относительно оси. Такая картинка помогает запомнить, как выглядит отражение графика на плоскости.
</a:t>
            </a:r>
            <a:endParaRPr lang="en-US" sz="1292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Орнаменты, фасады и снежинки
</a:t>
            </a:r>
            <a:pPr algn="l" indent="0" marL="0">
              <a:lnSpc>
                <a:spcPct val="115000"/>
              </a:lnSpc>
              <a:buNone/>
            </a:pPr>
            <a:r>
              <a:rPr lang="en-US" sz="1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часто встречается в орнаментах, на фасадах зданий и в снежинках. У этих объектов можно выделить центральную ось, по обе стороны от которой детали расположены почти одинаково. Это наглядно показывает, почему при замене x на -x левая и правая части меняются местами.
</a:t>
            </a:r>
            <a:endParaRPr lang="en-US" sz="129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сравнения графика функции и его отражения относительно оси OY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линии построены по одинаковым значениям x, поэтому легко увидеть, как меняются только горизонтальные координаты точек.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графика сохраняется, но его расположение относительно оси OY меняется местами слева и справа.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исходного графика и графика после замены x на -x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совпадают ли графики y = f(x) и y = f(-x)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опирается на сравнение значений функции и на признаки чётности и нечётности.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темы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исходной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y = f(x) показывает, что каждому допустимому x соответствует своё значение функции. График строят по точкам вида (x; f(x)) на координатной плоскости.
</a:t>
            </a:r>
            <a:endParaRPr lang="en-US" sz="990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замена аргумента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к y = f(-x) меняется только знак абсциссы. Ордината остаётся прежней, поэтому каждая точка переходит в своё зеркальное положение относительно оси OY.
</a:t>
            </a:r>
            <a:endParaRPr lang="en-US" sz="969" dirty="0"/>
          </a:p>
        </p:txBody>
      </p:sp>
      <p:sp>
        <p:nvSpPr>
          <p:cNvPr id="11" name="Text 4"/>
          <p:cNvSpPr txBox="1"/>
          <p:nvPr/>
        </p:nvSpPr>
        <p:spPr>
          <a:xfrm>
            <a:off x="3870363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чётности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f(-x) = f(x) для всех допустимых x, функция чётная. Её график совпадает сам с собой после отражения относительно оси OY.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870363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нечётности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f(-x) = -f(x), функция нечётная. Её график не симметричен относительно оси, но совмещается при повороте вокруг начала координат.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704775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быстрее строить графики, проверять таблицы значений и замечать симметрию. Оно особенно полезно при решении задач в 9 классе.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99351"/>
            <a:ext cx="4152000" cy="18195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правилу замены x на -x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меняются координаты точек при отражении относительно оси OY.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парах меняется только знак x, а точка на оси OY остаётся на месте. Это удобно для быстрой проверки симметрии.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точки и их образы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графики и видеть симметрию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по записи y = f(x) и y = f(-x) легко понять, как меняется график. Нужно помнить: y сохраняется, x меняет знак, а симметрия становится заметной сразу.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2026-05-29T16:05:56Z</dcterms:created>
  <dcterms:modified xsi:type="dcterms:W3CDTF">2026-05-29T16:05:56Z</dcterms:modified>
</cp:coreProperties>
</file>