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химические вещества и объекты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химическую опасность и защитить себя в быту, школе и на улице.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школьнику важно знать правила химической безопасности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вещества окружают нас дома, в школе и на улице. Ошибка в обращении с ними может привести к ожогу, отравлению или пожару, поэтому важно уметь замечать опасность и действовать спокойно.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опасным химическим веществом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Опасным считают вещество, которое может навредить при вдыхании, проглатывании, попадании на кожу, в глаза или в рану.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кислоты, щёлочи, растворители, ядовитые газы, горючие жидкости и некоторые металлы.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риска зависит от дозы, концентрации, времени воздействия и того, как вещество хранят и используют.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опасные вещества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мест, веществ и возможного вреда в повседневной среде.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вещества встречаются в самых обычных местах, поэтому важно оценивать не только саму жидкость или газ, но и среду, где они находятся.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основам безопасности жизнедеятельности и правилам обращения с бытовой химией.
</a:t>
            </a:r>
            <a:endParaRPr lang="en-US" sz="81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Маркировка на упаковке химических средств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Пиктограммы предупреждают о риске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опасности помогают быстро понять, что внутри упаковки. Пламя, череп с костями, коррозия и газовый баллон указывают на разные виды угроз. Эти символы нужно замечать до открытия ёмкости.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Надписи подсказывают, как обращаться безопасно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Этикетка часто содержит прямые предупреждения: «беречь от детей», «не вдыхать», «опасно при проглатывании», «вызывает ожоги». Они помогают избежать ошибки ещё до начала использования средства.
</a:t>
            </a:r>
            <a:endParaRPr lang="en-US" sz="129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попадания вещества в организм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чаще всего страдают дыхательные пути и кожа при распылении аэрозолей или случайном разливе жидкости.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опасность связана с быстрым контактом вещества с телом, поэтому защита глаз, рук и дыхания особенно важна.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химической безопасности; условное распределение для наглядности.
</a:t>
            </a:r>
            <a:endParaRPr lang="en-US" sz="7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50" y="1259770"/>
            <a:ext cx="311100" cy="27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564" y="1273597"/>
            <a:ext cx="311100" cy="24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85522"/>
            <a:ext cx="311100" cy="24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9783" y="2961012"/>
            <a:ext cx="260662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объекты рядом с человеком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предприятия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заводах и в цехах используют вещества, которые при утечке или смешивании могут выделять ядовитые пары, вызывать пожары и загрязнять воздух.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 и хранилища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складах держат реагенты, горючие жидкости и другие материалы. Ошибка в хранении или повреждение тары повышают риск аварии и заражения территории.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Перевозка опасных грузов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транспортировки опасность создают цистерны, бочки и контейнеры. Даже небольшая трещина или опрокидывание могут привести к проливу и распространению вещества.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Лаборатории и газовые 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лабораториях, на газовых станциях и нефтебазах особенно важны точные правила работы. Здесь опасны утечки, возгорание и неправильные действия персонала.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химическая авария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одно нарушение может привести к поражению людей и территории.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опасных веществ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Токсичные вещества опасны тем, что даже при небольшом попадании в организм могут вызвать отравление, слабость, головокружение и серьёзное нарушение работы органов.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Едкие вещества повреждают кожу, глаза и слизистые оболочки. При контакте с ними быстро появляются боль, покраснение и химические ожоги.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Горючие вещества легко воспламеняются от искры, открытого огня или нагретой поверхности. Поэтому их нельзя хранить рядом с источниками тепла.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газы тяжелее воздуха и накапливаются внизу помещений, подвалах и ямах. Там они особенно опасны из-за плохого проветривания.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опасны разные группы веществ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вещества вредят по-разному, поэтому одинаковых правил для всех случаев не существует.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определяет не только сила вещества, но и путь воздействия: ожог, удушье, отравление или повреждение тканей.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химической безопасности; условное сравнение для наглядности.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предметы, которые требуют осторожности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бутылка с сильным действием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полке в ванной или на кухне стоит средство, которое выглядит привычно, но способно разъедать кожу и слизистые. Если открыть его без осторожности, рядом чувствуется резкий запах, а на упаковке часто есть предупреждающие знаки.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Аэрозоль, который легко вспыхивает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Баллончик с лаком, дезодорантом или краской кажется безобидным, пока его не оставят у огня или на солнце. Содержимое выходит под давлением, а пары могут быть горючими и опасными для дыхания.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Мелкая вещь с большим риском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Батарейка или газовая зажигалка выглядят как обычные предметы, но при повреждении, нагревании или неправильном хранении становятся источником опасности. Из них могут вытечь едкие вещества или возникнуть пожар.
</a:t>
            </a:r>
            <a:endParaRPr lang="en-US" sz="12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опасные ошибки при обращении с химией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смешивать отбеливатель с уксусом или аммиаком: при этом могут выделяться ядовитые пары, которые быстро раздражают дыхательные пути и глаза и требуют немедленного ухода от источника.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Закрытую ёмкость нельзя нагревать и нельзя трясти без необходимости. Внутри растёт давление, и банка, флакон или баллон могут лопнуть, разбрызгав опасную жидкость или газ.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следует пробовать неизвестную жидкость даже «на каплю» и использовать просроченные или повреждённые средства. Их состав может измениться, а риск ожога, отравления и возгорания заметно возрастает.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дома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обнаружении неизвестного химического вещества дома.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918214"/>
            <a:ext cx="4405200" cy="14964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контакте с опасным веществом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делать в разных ситуациях и почему эти действия важны.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и правильные действия уменьшают глубину поражения и помогают дождаться врачей без лишнего риска.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первой помощи при химических поражениях, школьный курс ОБЖ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512" y="1238150"/>
            <a:ext cx="273525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8137" y="1238150"/>
            <a:ext cx="351675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437" y="3001300"/>
            <a:ext cx="351675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6375" y="3015520"/>
            <a:ext cx="355200" cy="284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Перчатки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Защищают кожу рук от брызг, растворов и мелких частиц. Особенно полезны при уборке, работе в лаборатории и обращении с бытовой химией.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очки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Предохраняют глаза от попадания капель, пыли и паров. Это важно, потому что даже небольшая брызга может вызвать сильное раздражение или ожог.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Респиратор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Снижает попадание в дыхательные пути пыли, аэрозолей и некоторых паров. Его используют там, где воздух может быть опасным для вдыхания.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Вытяжки, датчики утечки, сигнализация и герметичные контейнеры помогают на предприятиях. Они работают эффективно только при исправности и строгом соблюдении правил.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защиты и их назначение
</a:t>
            </a:r>
            <a:endParaRPr lang="en-US" sz="2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происходят химические инциденты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опасность усиливается там, где правила кажутся «необязательными» и ими пренебрегают.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источник риска — не только вещество, но и человеческая ошибка: невнимательность, спешка и отсутствие контроля.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вопросам химической безопасности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опасности в помещении и на улице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необычный запах, шипение, туман или дым без видимой причины, пятна на полу и раздражение глаз или горла — это повод немедленно отойти и предупредить взрослых. Такие признаки часто означают утечку.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территория ограждена, стоит предупреждающий знак или видно странную жидкость на земле, нельзя подходить ближе. Безопаснее обойти место стороной и сообщить об увиденном спасателям или сотрудникам охраны.
</a:t>
            </a:r>
            <a:endParaRPr lang="en-US" sz="10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и спасатели первыми ограничивают опасную зону, проверяют обстановку и помогают людям покинуть помещение или участок, где возможно распространение газа, пара или пролива.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и сотрудники химических служб оценивают влияние вещества на здоровье, оказывают помощь пострадавшим и определяют, как безопасно нейтрализовать или удалить источник опасности.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 помогает организовать порядок, перекрыть доступ и собрать точные сведения: место происшествия, запах, цвет, примерное количество вещества и число пострадавших.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при химической опасности
</a:t>
            </a:r>
            <a:endParaRPr lang="en-US" sz="22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снизить риск каждый день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привычки работают лучше всего, если выполнять их постоянно, а не только в опасной ситуации.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такие действия становятся нормой, тем меньше вероятность отравления, ожога и пожара дома или в школе.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безопасному обращению с бытовой химией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внимательности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опасности есть рядом каждый день, но большинство из них можно предотвратить. Если замечать знаки, соблюдать инструкции и сразу звать взрослых, риск отравления, ожога и пожара становится намного ниже.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2026-05-21T02:42:46Z</dcterms:created>
  <dcterms:modified xsi:type="dcterms:W3CDTF">2026-05-21T02:42:46Z</dcterms:modified>
</cp:coreProperties>
</file>