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клеточное и тканевое строение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структуру растительных клеток и тканей, их функции и значение для жизни растений.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строение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состоят из клеток и тканей, которые выполняют разные функции. Понимание их строения раскрывает процессы фотосинтеза, обмена веществ и адаптации к окружающей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строительный блок растения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из целлюлозы придаёт форму и прочность. Цитоплазма — среда для химических реакций. Ядро хранит наследственную информацию.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хранит воду и поддерживает тургор. Хлоропласты обеспечивают фотосинтез. Митохондрии отвечают за выработку энергии.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начинается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процессы растения — рост, питание, защита — происходят в клетках, взаимодействующих друг с другом для жизни всего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растительной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обеспечивает прочность, защищая и поддерживая форму клетки, позволяя ей выдерживать внешние воздействия.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служит средой для обмена веществ, где протекают жизненно важные химические процессы и находятся органоиды.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синтезируют органические соединения из света, митохондрии производят энергию, а рибосомы создают белки для клеточных функций.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 регулирует деятельность клетки, а крупная вакуоль хранит воду и питательные вещества, поддерживая внутреннее давление.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клеточной стенки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преимущественно из целлюлозы, что обеспечивает прочность и устойчивость клетки к механическим повреждениям и внешним воздействиям.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вариации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стенку происходит обмен веществ, а её толщина и особенности различаются в зависимости от типа клеток и выполняемой ими функции.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отличия клеточного строения, отражающие особенности разных организмов.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клеточной стенки и хлоропластов определяет устойчивость и фотосинтез у растений, которых нет у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зелёный пигмент, способствующий преобразованию солнечного света в энергию через фотосинтез.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превращает углекислый газ и воду в глюкозу, обеспечивая растение питательными веществами для роста и развития.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фотосинтеза выделяется кислород, который необходим для дыхания животных и человека, поддерживая жизнь на Земле.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являются основным местом фотосинтеза, именно здесь сосредоточены хлоропласты и происходит активная энергия света.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— это большой пузырёк, заполненный клеточным соком, который занимает большую часть объёма зрелой растительной клетки. Она окружена мембраной, поддерживает форму клетки.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вакуоли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содержит воду, питательные вещества и продукты обмена. Она регулирует тургор, помогает выводить ненужные вещества, что важно для жизнедеятельности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растения и их функции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меристемы активно делятся, обеспечивая рост корней и побегов.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фотосинтез, хранение питательных веществ и поддержку растения.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растение от внешних факторов, предотвращая потерю воды.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Придаёт растению прочность и упругость, поддерживая формы органов.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транспорт воды, минералов и органических веществ по всему растению.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занимает наибольший объём, обеспечивая фотосинтез и запасы питательных веществ.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тканей в органах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отражает приоритеты растения: питание, защита и транспорт обеспечивают выживание и рост.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и 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(меристема)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Меристема состоит из мелких живых клеток с крупным ядром, обладающих способностью к непрерывному делению. Они служат источником новых клеток для роста и обновления тканей растения.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Располагается в верхушках побегов и корней, обеспечивая удлинение органов и формирование новых структур, тем самым поддерживая развитие и адаптацию растения к окружающей среде.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ткани: защитная функция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молодые части растения, защищая от потери влаги и нарушений структуры благодаря плотно сомкнутым клеткам и восковому налёту.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газообмен и регулирование испарения воды через контролируемое открывание и закрывание пор на поверхности листьев.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выросты клеток, которые уменьшают испарение и могут выполнять защитные функции от вредителей и пыли.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дополнительный барьер, предотвращая излишнее испарение влаги и защищая от вредных микроорганизмов и механических повреждений.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распространение, особенности строения и функции основных покровных тканей у растений.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покровных тканей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меняются с возрастом органов и выполняют важную защитную роль, адаптированную к различным условиям.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учебная литература по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ткани: устойчивость и поддержка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— гибкая опора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состоит из живых клеток с утолщёнными стенками, которые придают растению эластичность и поддерживают нежные участки, например, молодые стебли и листья. Эти ткани позволяют растению сопротивляться ветровым нагрузкам и деформациям.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обеспечивает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состоит из мёртвых клеток с одревесневшими стенками. Она придаёт жёсткость более зрелым органам, таким как стебли и корни, обеспечивая устойчивость и защиту от механических повреждений.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транспорт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с растворёнными минеральными веществами от корней к листьям через сосуды и трахеиды, обеспечивая гидратацию и питание тканей.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отвечает за транспорт органических веществ, главным образом сахаров, от листьев ко всем частям растения для роста и запаса энергии.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ткани формируют проводящие пучки, обеспечивая эффективное снабжение водой и питательными веществами, жизненно важное для функционирования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и питательных веществ в растении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циркуляции веществ от корней к листьям и обратно по проводящим тканям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и фотосинтез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состоит из живых клеток, содержащих хлоропласты. Эти клетки осуществляют фотосинтез, преобразуя световую энергию в питательные вещества для всего растения.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основные ткани запасают крахмал или воду, что помогает растениям выживать в неблагоприятных условиях, например, у сахарной свёклы и кактусов.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и тканей внутри органов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располагаются поглощающие волоски, расширяющие площадь всасывания воды и минеральных веществ из почвы.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содержит развитыми проводящие и механические ткани, что обеспечивает транспорт веществ и поддерживает структуру растения.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преобладают клетки с хлоропластами, выполняющие функцию фотосинтеза и обеспечивающие растение питательными веществами.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изучения строения растений в эксперименте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исследование листа лука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изучают тонкие срезы листа лука под микроскопом, выявляя клеточные оболочки, ядра и хлоропласты. Для увеличения контраста применяют красители, что облегчает наблюдение деталей.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листа элодеи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Микроскопирование листа водного растения элодеи позволяет рассмотреть прозрачные клетки и органы, иллюстрирующие процессы фотосинтеза и клеточного строения в живом состоянии.
</a:t>
            </a:r>
            <a:endParaRPr lang="en-US" sz="91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схем и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схемы микроскопических препаратов помогают визуализировать внутреннее строение тканей, анализировать их функции и объяснять биологические явления на уроках.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жизненная роль клеток и тканей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Клеточно-тканевое строение определяет все жизненные процессы растений, обеспечивая рост, защиту и питание. Понимание этих основ важно для успешного изучения биологии и природных наук.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2026-05-09T10:02:58Z</dcterms:created>
  <dcterms:modified xsi:type="dcterms:W3CDTF">2026-05-09T10:02:58Z</dcterms:modified>
</cp:coreProperties>
</file>