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на плоскости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оси, четверти и пары чисел: научимся читать плоскость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помогают находить точку на плоскости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превращает числа в понятный рисунок: она помогает отмечать точки, строить графики и объяснять зависимости. Этот способ записи нужен в алгебре, географии, физике, информатике и на картах.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координатная плоскость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оси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образована горизонтальной осью Ox и вертикальной осью Oy. Они пересекаются под прямым углом и задают основу для определения положения любой точки на плоскости.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отсчёта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осей обозначается буквой O и называется началом координат. От неё начинают отсчитывать деления, поэтому именно она служит опорой для всех построений и измерений.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обеих осях отмечают одинаковые промежутки, чтобы расстояния можно было сравнивать точно. Это делает систему удобной: одно и то же число всегда соответствует одному и тому же расстоянию.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вправо по оси Ox и вверх по оси Oy выбирают положительное направление. Такой выбор помогает быстро понимать знаки координат и не путаться при построении точек.
</a:t>
            </a:r>
            <a:endParaRPr lang="en-US" sz="10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координатная плоскость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и 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две взаимно перпендикулярные оси с равными делениями и стрелками направления. Они показывают, откуда начинается отсчёт и в какую сторону растут значения координат.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плоскости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делят плоскость на четыре части — четверти. Каждая часть имеет свой набор знаков координат, поэтому по положению точки можно быстро определить её область.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относительно осей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Справа от оси Oy находятся точки с положительным x, слева — с отрицательным. Выше оси Ox расположены точки с положительным y, ниже — с отрицательным.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A(3; 2) показывает, как выглядят координаты на рисунке: сначала откладывают 3 по горизонтали, затем 2 по вертикали. В результате получается точное положение на плоскости.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 по её координатам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чтении пары чисел (x; y)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в четырёх четвертях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показывают, где находится точка относительно осей.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сочетанию знаков можно мгновенно определить четверть без дополнительного построения.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знаков координат в прямоугольной системе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координаты точки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 записывают в скобках как пару чисел: (x; y). Сначала указывают значение по оси Ox, затем по оси Oy, а между ними ставят точку с запятой.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важен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всегда показывает движение по горизонтали, вторая — по вертикали. Если перепутать их местами, точка окажется совсем в другом месте, хотя числа будут те же.
</a:t>
            </a:r>
            <a:endParaRPr lang="en-US" sz="104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имеет координаты (0; 0), потому что обе величины равны нулю. Это единственная точка, которая одновременно лежит на обеих осях.
</a:t>
            </a:r>
            <a:endParaRPr lang="en-US" sz="1122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 осях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лежит на оси Ox или Oy, одна из координат равна нулю. Такие записи помогают быстро понять, на какой именно оси находится точка.
</a:t>
            </a:r>
            <a:endParaRPr lang="en-US" sz="11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информация нужна, чтобы найти точку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«Прямоугольная система координат»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точного положения на плоскости одной координаты недостаточно: она задаёт лишь направление вдоль оси.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координаты дают полное описание точки; одна координата указывает только на ось или 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и порядок их нумерации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нумерации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Четверти считают против часовой стрелки, начиная с правого верхнего сектора. Такой порядок принят во всех школьных задачах и помогает быстро ориентироваться на плоскости.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обе координаты положительные: x &gt; 0 и y &gt; 0. Здесь точка расположена правее оси Oy и выше оси Ox.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273800" y="2894000"/>
            <a:ext cx="41532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и третья четверти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x отрицательное, а y положительное. В III четверти обе координаты отрицательные, поэтому точка находится слева и ниже начала координат.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273800" y="3792425"/>
            <a:ext cx="36345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четверти x положительное, а y отрицательное. Чтобы не ошибиться, удобно сначала смотреть на знак первой координаты, а потом на знак второй.
</a:t>
            </a:r>
            <a:endParaRPr lang="en-US" sz="11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5740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координатами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порядок координат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меняют местами x и y. Из-за этого точка переносится в другую часть плоскости, хотя запись выглядит почти правильно.
</a:t>
            </a:r>
            <a:endParaRPr lang="en-US" sz="1122" dirty="0"/>
          </a:p>
        </p:txBody>
      </p:sp>
      <p:sp>
        <p:nvSpPr>
          <p:cNvPr id="10" name="Text 3"/>
          <p:cNvSpPr txBox="1"/>
          <p:nvPr/>
        </p:nvSpPr>
        <p:spPr>
          <a:xfrm>
            <a:off x="826825" y="2150854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знаках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проблема — неверно поставить плюс или минус. Особенно внимательно нужно проверять точки во второй, третьей и четвёртой четвертях, где знаки отличаются.
</a:t>
            </a:r>
            <a:endParaRPr lang="en-US" sz="1122" dirty="0"/>
          </a:p>
        </p:txBody>
      </p:sp>
      <p:sp>
        <p:nvSpPr>
          <p:cNvPr id="11" name="Text 4"/>
          <p:cNvSpPr txBox="1"/>
          <p:nvPr/>
        </p:nvSpPr>
        <p:spPr>
          <a:xfrm>
            <a:off x="826825" y="3157391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не от O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Отсчёт всегда начинают от начала координат O. Если начать от другой точки или перепутать направление вправо, влево, вверх и вниз, ответ получится неверным.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координаты уже построенной точки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координат по положению точки на плоскости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414567"/>
            <a:ext cx="4389600" cy="209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точек и их расположение на плоскости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знакам координат можно быстро определить, где находится точка: в какой четверти она лежит или на какой оси расположена.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координат сразу показывают положение точки; если одна координата равна нулю, точка лежит на оси.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«Прямоугольная система координат на плоскости»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6394" y="189860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встречаются в жизни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координаты помогают точно указать место, найти объект и построить маршрут. Благодаря им можно быстро понять, где находится нужная точка на местности.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шахматной доске каждое поле имеет своё обозначение. Это похоже на координаты: по двум признакам легко определить конкретную клетку и не перепутать её с другой.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экраны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компьютерных играх координаты задают положение персонажей, предметов и курсора. На экране они помогают точно разместить пиксели и создать понятное изображение.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 и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чертежами координаты помогают соблюдать размеры и расположение деталей. В простых моделях на плоскости они делают изображение аккуратным и однозначным.
</a:t>
            </a:r>
            <a:endParaRPr lang="en-US" sz="12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располагаются точки в учебных заданиях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упражнения по теме «Координатная плоскость»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обычно берут точки с разными знаками координат, чтобы показать все случаи чтения и записи.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встречаются I и IV четверти; точки на осях используют реже, потому что они показывают более частный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координатной плоскости и графика функции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в которой каждая точка подчиняется правилу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можно представить как множество точек, найденных по одной формуле. Если задано правило y = x, то каждой точке соответствует одинаковая пара чисел: (1; 1), (2; 2), (-1; -1). На плоскости такие точки образуют прямую линию.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из которых складывается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график, сначала находят несколько подходящих пар чисел. Затем отмечают их на координатной плоскости и смотрят, как они располагаются относительно осей. Так числовая формула превращается в видимый рисунок, который удобно читать и сравнивать.
</a:t>
            </a:r>
            <a:endParaRPr lang="en-US" sz="1027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линия соединяет отдельные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зависимость непрерывная, отмеченные точки соединяют плавной или прямой линией. В этом случае видно не только отдельные значения, но и общий ход изменения величин. Координатная плоскость помогает связать вычисления с наглядным представлением.
</a:t>
            </a:r>
            <a:endParaRPr lang="en-US" sz="10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графику на координатной плоскости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графика по значениям функции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координатная система удобна для математики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положение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позволяют указать положение точки без рисунка и без описаний словами. Достаточно пары чисел, чтобы любой человек мог найти ту же самую точку на плоскости.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заданы координатами, легче сравнивать их положение, находить отрезки и оценивать, какая точка ближе к оси или к началу координат.
</a:t>
            </a:r>
            <a:endParaRPr lang="en-US" sz="1222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алгебры и 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система соединяет формулы и рисунки. С её помощью можно изучать симметрию, перемещения и графики зависимостей как единый материал, а не как отдельные темы.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известным координатам можно строить треугольники, прямоугольники и другие фигуры. Это удобно в задачах, где важно точно соблюдать форму и размеры.
</a:t>
            </a:r>
            <a:endParaRPr lang="en-US" sz="12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502673"/>
            <a:ext cx="4389600" cy="19559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по основным обозначениям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обозначения помогают быстро читать задачи и не путать оси, координаты и части плоскости.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x, затем y; по ним определяют положение точки и нужную четверть.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координатной плоскости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0269" y="2368263"/>
            <a:ext cx="1777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 записи координат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координаты местами, точка окажется в другом месте. Поэтому сначала всегда записывают x, а потом y, не меняя последовательность.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знаки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знаке переносит точку в другую четверть или на другую сторону оси. Перед записью полезно ещё раз проверить направление отсчёта.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отсчёт от начала координат помогает избежать неточностей в чертежах, навигации и графике. После построения стоит сравнить положение точки с ожидаемым ответом.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прямоугольной системе координат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система координат помогает точно описывать положение точек, читать их знаки и строить графики. Это удобный способ соединить вычисления, рисунок и реальные задачи.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2026-05-29T10:55:40Z</dcterms:created>
  <dcterms:modified xsi:type="dcterms:W3CDTF">2026-05-29T10:55:40Z</dcterms:modified>
</cp:coreProperties>
</file>