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Своеобразие музыкальных интонаций в мире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рассказывает о странах без слов.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разных стран звучит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музыку влияют язык, обычаи, природа и повседневная жизнь людей. Поэтому мелодии могут быть протяжными, быстрыми, мягкими или очень ритмичными. По звучанию иногда легко узнать страну, как знакомый голос.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музыкальная интонация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интонация — это способ, которым мелодия «говорит»: высоко или низко, мягко или резко, плавно или отрывисто. Она помогает услышать настроение произведения.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речи, интонация в музыке передаёт чувства. По ней можно различить радость, вопрос, тревогу, удивление или спокойствие, даже если слов совсем нет.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меняется, если изменить темп, громкость или высоту звуков. Тогда она может звучать совсем по-новому, будто надевает другую шляпу.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голос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похожи на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разных народов слышны привычные для их языка ударения, напевность и повторы. Из-за этого мелодия часто напоминает живой разговор.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помогает услышать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слов можно заметить, что одна песня звучит широко и спокойно, а другая — коротко и очень живо. Музыка словно разговаривает с человеком на понятном ему языке.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интонации в народной музыке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песни могут быть спокойными и торжественными. Но в хороводах и плясках они становятся особенно весёлыми, лёгкими и даже озорными.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мелодии часто звучат широко и протяжно. В них слышны плавные движения, задушевность и внутренняя сила, будто песня медленно раскрывает сердце.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музыки характерны балалайка, гармонь и жалейка. Эти инструменты помогают мелодии стать и мягкой, и звонкой, и очень выразительной.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народной музыке часто чувствуется простор. Она будто смотрит вдаль, а потом вдруг приглашает всех в круг и зовёт танцевать.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интонации Востока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мелодии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Китая, Японии и Кореи часто слышны мягкие, изящные звуки. Мелодии бережно вырисовывают узоры, словно кисточка на бумаге.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звучание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интонации нередко кажутся тихими, светлыми и немного загадочными. Они не спешат, а словно внимательно слушают воздух вокруг себя.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Флейты, цитры и барабаны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пьесах часто звучат флейты, цитры и барабаны. Эти инструменты помогают музыке стать прозрачной, стройной и очень запоминающейся.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ритмы и движение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Африки музыка очень ритмичная и энергичная. В ней особенно заметны барабаны, хлопки и повторяющиеся фразы, которые легко подхватить.
</a:t>
            </a:r>
            <a:endParaRPr lang="en-US" sz="1199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часто сопровождает танцы, игры и праздники. Её ритм словно подталкивает ноги к движению, а руки — к хлопкам.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интонации звучат живо, сильно и подвижно. Кажется, будто сама музыка шагает, притопывает и радостно зовёт всех за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нить мелодии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Индийские мелодии часто тянутся долго и плавно, как яркая лента. В них слышны красивые украшения голоса, которые делают звучание особенно выразительным и сказочным.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любит танец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индийской мелодией легко представить танцоров. Движение здесь будто продолжает музыку, а музыка помогает каждому шагу стать красивым и точным.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Ситар и табла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Индии легко узнаётся по звучанию ситара и табла. Эти инструменты создают узорчатый ритм и тёплый, праздничный характер, который сразу хочется слушать внимательнее.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Индии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музыкальные традиции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Европы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Вальс кружится плавно, полька прыгает легко, а фламенко звучит страстно и выразительно. Даже рядом живущие страны умеют звучать совсем по-разному.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 Франция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здесь часто певучие, мягкие и плавные. Они звучат так, будто хотят красиво рассказать историю или спеть ласковую песню.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 Испания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музыка чаще кажется чёткой и стройной, а испанская — горячей, яркой и ритмичной. У каждой страны свой уверенный музыкальный шаг.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музыку страны по звучанию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 ритм и темп, затем сравниваем настроение, инструменты и манеру пения.
</a:t>
            </a:r>
            <a:endParaRPr lang="en-US" sz="15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238" y="1249063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52250" y="1249063"/>
            <a:ext cx="282975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Вальс помогает услышать мягкую и плавную интонацию: шаги будто скользят по кругу, а мелодия спокойно ведёт танцующих вперёд. Музыка словно улыбается и приглашает двигаться легко.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кружение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Полька звучит быстро, весело и подпрыгивает вместе с танцорами. Её ритм чёткий и бодрый, поэтому в движении сразу чувствуется задор, как будто ноги сами находят нужный шаг.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прыжок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фламенко музыка звучит резко и ярко, а движения рук и корпуса подчёркивают каждую интонацию. Такой танец помогает услышать силу чувства и заметить, как музыка разговаривает без слов.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Выразительный жест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как часть музыкальной интонации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голос струн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Арфа в народной музыке звучит прозрачно и тихо, словно капли света. Её тонкие струны могут напомнить сказочный вечер или спокойный праздник. Такой инструмент сразу создаёт образ плавной и очень светлой мелодии.
</a:t>
            </a:r>
            <a:endParaRPr lang="en-US" sz="119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рисует воздухом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звучит легко, воздушно и немного таинственно. Её мелодия может напоминать пение птиц, ветер или далёкий зов. В разных странах она передаёт свой характер, но всегда делает музыку особенно живой и тонкой.
</a:t>
            </a:r>
            <a:endParaRPr lang="en-US" sz="119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зовёт в круг
</a:t>
            </a:r>
            <a:pPr algn="ctr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 легко узнаётся по чёткому и сильному звуку. Он помогает держать ритм в танце, на празднике и в игре. Когда барабан начинает звучать, музыка будто собирается в стройный и дружный шаг.
</a:t>
            </a:r>
            <a:endParaRPr lang="en-US" sz="1204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мира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музыка часто напоминает волны: она течёт плавно, мягко и без спешки. Такие мелодии будто качаются на воде и спокойно уводят слушателя вдаль, к горизонту.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музыкальных интонациях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и лесу музыка слышится по-разному: в степи она широкая и открытая, а в лесу — тихая и ласковая. Люди замечают природу вокруг и превращают её звуки в песню.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интонации становятся выше и звонче, словно они отзываются эхом между вершинами. Музыка здесь может звучать свободно и просторно, как чистый воздух на большой высоте.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песни звучат ярко, громко и торжественно. Они создают радостное настроение, собирают людей вместе и помогают почувствовать, что происходит что-то важное и весёлое.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песни обычно подвижные и весёлые. Они зовут бегать, хлопать в ладоши, кружиться и смеяться, поэтому особенно нравятся детям во время праздников и игр.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Трудовые песни держат ровный ритм и помогают работать вместе. Их повторяющиеся интонации будто подсказывают общий шаг, чтобы дело спорилось легче и дружнее.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звучат тихо и мягко, чтобы успокоить малыша. В них нет спешки: мелодия плавно убаюкивает и помогает почувствовать тепло и заботу взрослых.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труде, празднике и заботе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57883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приветствия народов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гостей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Песни-приветствия помогают радостно встречать людей и показывать доброжелательность. В них часто слышны простые слова, ясный ритм и дружелюбная интонация, которая сразу располагает к общению.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сообщества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призывные напевы собирают людей вместе, словно говорят: «Подходите ближе!» Их легко запомнить, поэтому такие мелодии быстро подхватывают и взрослые, и дети.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обряда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Обрядовые мелодии помогают начать праздник или важное действие. Они звучат торжественно и просто одновременно, чтобы каждый почувствовал общий настрой и стал частью события.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чувство — разные музыкальные 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Радость, грусть или удивление понятны каждому, но музыка передаёт их по-разному. Быстрый ритм, тихая мелодия или высокий звук могут показать одно чувство совсем разными красками.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одна и та же эмоция в песнях разных стран звучит не одинаково. Слушатель узнаёт её сердцем, даже если музыка использует другие инструменты, темп и характер.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мелодия путешествует по миру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песня живёт в быту, на празднике и в искусстве, постепенно становясь известной в других странах.
</a:t>
            </a:r>
            <a:endParaRPr lang="en-US" sz="151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музыку всех народов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свой музыкальный характер, свои любимые инструменты и интонации. Но музыка всё равно помогает людям понимать друг друга, даже если они говорят на разных языках.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любой музыки есть мелодия, ритм и темп. Эти части знакомы каждому человеку, поэтому даже незнакомая песня может вызвать понятное чувство и сразу привлечь внимание.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Колыбельная, марш и танец встречаются почти у всех народов. Они могут звучать по-разному, но их настроение легко узнать: ласка, бодрость или радостное движение.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песня, люди часто начинают улыбаться, хлопать или подпевать. Значит, музыка умеет объединять лучше любого переводчика — и делает это очень красиво.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внимательнее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заметить темп и громкость: музыка идёт быстро или медленно, звучит тихо или громко. Эти признаки сразу подсказывают её характер, как подсказки в игре.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прислушаться к высоте звуков и повторениям. Если мелодия всё время возвращается, она запоминается легче и начинает казаться знакомой, почти как добрая песенка.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определить главную интонацию: спокойную, грустную, смелую, ласковую или праздничную. Тогда слушание превращается в маленькое расследование, а музыка открывает свои секреты.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звучит по-разному — и это прекрасно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интонации рассказывают о народах, природе и чувствах без слов. Чем внимательнее мы слушаем, тем ярче видим, как дружно и красиво звучит наш большой мир.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2026-05-24T21:24:00Z</dcterms:created>
  <dcterms:modified xsi:type="dcterms:W3CDTF">2026-05-24T21:24:00Z</dcterms:modified>
</cp:coreProperties>
</file>