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тайга: богатства Севера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богатства, скрытые под тундрой и тайгой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 важен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 и Северной Америки хранит огромные запасы топлива и руд. Здесь добыча особенно важна, потому что именно она поддерживает энергетику, промышленность и транспорт.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тундра и тайга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тянется вдоль арктического побережья России, Канады, Аляски и Скандинавии. Здесь расположены многие районы добычи нефти и газа, особенно там, где есть удобные пути вывоза сырья.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широкую лесную зону юга тундры. В её пределах находятся месторождения угля, железной руды, меди, золота и алмазов, часто в удалённых и труднодоступных местах.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добывающих районов Север особенно важны реки, зимники, железные дороги и порты. Без них перевозка тяжёлой техники и сырья в суровом климате была бы почти невозможна.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увидеть, что богатства Севера распределены не случайно. Их размещение связано с природной зоной, рельефом и геологическим строением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Севера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длится большую часть года, а лето короткое и прохладное. Из-за нехватки тепла растения растут медленно, а строительные и добычные работы приходится сжимать по срокам.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распространена вечная мерзлота: грунт оттаивает лишь на небольшую глубину. Это усложняет фундаменты, дороги и буровые площадки, поэтому техника должна быть особенно надёжной.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много лесов, болот и рек, которые мешают прокладке дорог и линий связи. Перемещаться и доставлять оборудование здесь труднее, чем в более открытых районах.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ветры, снежные заносы и короткий сезон навигации требуют специальной техники и точного планирования. Именно поэтому добыча на Севере всегда связана с дополнительными затратами.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определяет ресурсы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строением земной коры и видами полезных ископаемых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природные условия влияют на виды добычи и способы работы в тундре и тайге.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преобладают топливные ресурсы, а в тайге — рудные и твёрдые полезные ископаемые.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тайга: сравнение условий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природных условий и примеров месторождений из 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Ямал: газовый центр страны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Ямал и Гыдан относятся к главным газоносным районам страны. Здесь расположены крупные месторождения, где добыча ведётся в условиях тундры и вечной мерзлоты.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собирают на промыслах и направляют по трубопроводам. Такая система позволяет быстро доставлять топливо на большие расстояния, не перевозя его в обычных вагонах или машинах.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идут в города, на электростанции и на предприятия. Поэтому газовые районы Ямала важны не только для Севера, но и для всей экономики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нефть в тундре и тайге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база нефти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считается главной нефтяной базой России. Многие месторождения расположены в тундре и северной тайге, где приходится работать в удалённых районах и на слабых грунтах.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Скважины и трубы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добывают скважинами, а затем направляют по трубопроводам. Такой способ помогает быстрее доставлять сырьё на переработку и в транспортную систему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вокруг промыслов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местных районов добыча нефти означает дороги, вахтовые посёлки и большие промышленные узлы. Но одновременно она требует осторожного отношения к природе и почвам.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Тимано-Печорская нефтегазовая область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Тимано-Печорская нефтегазовая область расположена на севере европейской части России. Она известна запасами нефти и газа, которые разрабатывают на суше и в прибрежных районах.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добычу ведут бурением, а сырьё часто отправляют по трубопроводам. Это удобнее, чем перевозить его на большие расстояния по сложному северному рельефу.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поставок связана с портами и северными маршрутами, поэтому район важен не только для внутреннего рынка, но и для транспортной сети Арктики.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в этом районе помогают обеспечивать страну топливом, а также показывают, что северные территории могут быть одновременно суровыми и очень ценными.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Воркута и соседние районы известны каменным углём, который добывают в шахтах. Он остаётся важным топливом для энергетики и сырьём для металлургии.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северных шахтах требует прочных подземных выработок, постоянного контроля безопасности и надёжного вывоза продукции к потребителям в другие районы страны.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потребителем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железных дорог, складов и устойчивой связи с заводами уголь не может быстро попасть туда, где он нужен для работы электростанций и предприятий.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Воркута: северный уголь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Норильск: металлы Арктики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и никелевые руды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Норильский район расположен в зоне Арктики и давно известен медно-никелевыми рудами. Здесь добывают сырьё, из которого получают никель, медь и другие ценные металлы для промышленности.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руд Норильска встречаются кобальт и платиновые металлы. Их используют в технике, химической промышленности и высокоточных сплавах, поэтому месторождение имеет большое значение.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обогащение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Горнодобывающий узел включает рудники, карьеры и обогатительные фабрики. После добычи руда проходит переработку, чтобы отделить полезные минералы от пустой породы и подготовить металл к выплавке.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условия делают работу особенно сложной: мешают морозы, ветер и удалённость. Поэтому здесь важны надёжная техника, круглогодичная доставка и точная организация работы предприятий.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Кольский полуостров: апатиты и металлы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недра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Кольском полуострове сосредоточены крупные месторождения апатитов, никеля и медно-никелевых руд. Это один из важных минеральных районов российского Севера.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Апатиты для удобрений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Апатиты особенно ценны для производства удобрений. Благодаря им сельское хозяйство получает сырьё, которое помогает повышать урожайность и поддерживать плодородие почв.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для 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 и медно-никелевые руды нужны для сплавов, техники и устойчивых к коррозии материалов. Такие металлы широко применяются в промышленности и строительстве.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ведётся карьерным и шахтным способом, поэтому нужны дороги, энергия и предприятия по переработке руды. Без этой инфраструктуры северные месторождения трудно использовать.
</a:t>
            </a:r>
            <a:endParaRPr lang="en-US" sz="11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область: железная руда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железорудный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магнитная аномалия — один из крупнейших железорудных районов европейской части России. Здесь залегают мощные пласты железных руд, удобные для открытой добычи.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Руду добывают в карьерах, где большие экскаваторы и самосвалы быстро перемещают породу. Такой способ особенно эффективен, когда месторождение находится близко к поверхности.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из этих руд используют для получения стали. Без стали не построить мосты, не выпустить вагоны и не изготовить множество деталей для заводов.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Удокан: медь в таёжной зоне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Таёжное месторождение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Удокан в Забайкалье известен крупными запасами меди. Месторождение расположено в таёжной зоне, где сложный рельеф и удалённость от крупных центров осложняют работы.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добывают с расчётом на последующую переработку, потому что в сырой руде содержится много пустой породы. Поэтому рядом особенно важны обогатительные предприятия.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медь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металл нужен для проводов, кабелей, электроники и строительных материалов. Медь хорошо проводит электричество, поэтому без неё трудно представить современную технику.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освоения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Удокане требует дорог, энергии и точной организации поставок. В северных районах даже богатое месторождение нельзя быстро освоить без инфраструктуры.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Алмазный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Якутия занимает одно из первых мест в России по добыче алмазов. Особенно известны районы Мирный и Айхал, где работают крупные горнодобывающие предприятия.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добывают в карьерах и подземных выработках. Выбор способа зависит от глубины залегания, строения месторождения и условий безопасности при работах.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драгоценных камней, месторождения дают сырьё для промышленного инструмента. Алмаз используют там, где нужна особая твёрдость и точность обработки материалов.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Якутия: алмазы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Алдан: золото тайги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Алданский район в Якутии известен золотыми месторождениями. Здесь встречаются и россыпи, и рудные залежи, поэтому способы добычи могут сильно различаться.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Россыпное золото получают из песков и рыхлых отложений, а рудное — из твёрдых пород. Оба типа месторождений требуют внимательной разведки и переработки.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важно не только для ювелирных изделий. Его используют в экономике, банковской сфере и технике, потому что оно сохраняет ценность и не ржавеет.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район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золотоносных районов поддерживает занятость, транспорт и развитие посёлков. Но добыча должна сочетаться с бережным отношением к природе тайги.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основные ресурсы, встречающиеся в северных районах: топливо, металлы, золото и алмазы. Это помогает увидеть, какие богатства особенно характерны для тундры и тайги.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месторождений из 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встречаются чаще
</a:t>
            </a:r>
            <a:endParaRPr lang="en-US" sz="221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прежде всего связан с топливом и металлическими рудами, а золото и алмазы встречаются реже, но имеют высокую ценность.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ресурса от месторождения к потребителю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полезного ископаемого от поиска залежей до поставки в города и на заводы с учётом северной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8131" y="1205475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61600"/>
            <a:ext cx="425700" cy="37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меры защиты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помогает вовремя заметить изменения в почве, воде и воздухе. Специальные наблюдения позволяют снизить риск загрязнения и быстрее реагировать на опасные ситуации.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возвращает нарушенным участкам более естественный вид. После завершения работ поверхность выравнивают, восстанавливают почву и высаживают растения, подходящие для местных условий.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добычи нужно хранить и перевозить так, чтобы они не попадали в реки и озёра. Для этого предприятия используют безопасные площадки и строгие правила.
</a:t>
            </a:r>
            <a:endParaRPr lang="en-US" sz="1116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сезон миграций животных работы часто ограничивают, чтобы не мешать оленям и другим видам. Это особенно важно в тундре, где природа восстанавливается медленно.
</a:t>
            </a:r>
            <a:endParaRPr lang="en-US" sz="111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Зимники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дороги помогают уменьшить вред для почвы, потому что их используют по промёрзшей поверхности. Такой способ подходит там, где обычные трассы быстро разрушают ландшафт.
</a:t>
            </a:r>
            <a:endParaRPr lang="en-US" sz="10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тайга — не пустые пространства, а важнейшие сырьевые районы. Их богатства, освоение и защита связаны между собой, поэтому будущему Севера нужно разумное равновесие.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2026-07-26T19:54:05Z</dcterms:created>
  <dcterms:modified xsi:type="dcterms:W3CDTF">2026-07-26T19:54:05Z</dcterms:modified>
</cp:coreProperties>
</file>