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героический эпос: память народа о подвигах и героях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живут представления о мужестве, долге и защите родной земли — через подвиги богатырей.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героический эпос — устные произведения о богатырях и важных событиях прошлого. В русской традиции прежде всего это былины: они складывались веками, передавались из уст в уста и сохраняли ценности верности, смелости и справедливости.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урок о народном героическом эпосе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обычно крупный, сильный и выносливый. Он проходит испытания и сталкивается с опасностью, а торжественный тон подчеркивает значимость происходящего для всего народа.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часто встречаются преувеличения силы, повторяющиеся формулы и постоянные эпитеты. Эти приемы помогают слушателю быстро узнавать героев и понимать масштаб угрозы.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строятся вокруг борьбы с врагами, чудовищами и стихиями. Угроза родной земле становится общим делом, поэтому подвиг героя связан с защитой других людей.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героического эпоса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как главный жанр русского эпоса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былина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— это эпическая песня о подвигах богатырей и других героев. В ней нередко сочетаются историческая основа и народный вымысел, из-за чего события звучат одновременно узнаваемо и удивительно.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 наглядности нужны культурные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темы подходят иллюстрации богатырей, старинные рукописи, гусли и картины с эпическими сценами. Так легче увидеть связь былин с древнерусской культурой и почувствовать атмосферу традиции.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80598"/>
            <a:ext cx="4867800" cy="22692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русских былин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героев, их характерные черты, подвиги и то, что в образе особенно важно.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герои воплощают разные стороны идеала: от силы и стойкости до разума, такта и смекалки, но каждый связан с защитой и справедливостью.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литературы (обобщение по описаниям образов героев).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самый известный богатырь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считается главным богатырём Киевского цикла былин. В его образе соединяются огромная сила, спокойствие и верность долгу, поэтому он воспринимается как защитник по призванию.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подчеркивается испытание: он долгое время не может ходить, а затем становится защитником земли русской. Путь к подвигу делает его образ особенно убедительным.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симпатия к Илье Муромцу связана с тем, что он побеждает ради общего дела, а не ради личной славы. Так эпос объясняет смысл мужества.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813" y="4109015"/>
            <a:ext cx="23362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и Алёша Попович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— сила и достойное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изображается как богатырь, который сочетает силу, смелость и умение вести себя достойно. Его самый известный подвиг связан со Змеем Горынычем.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 — ловкость и смекалка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 отличается ловкостью, находчивостью и острым языком. Он умеет побеждать хитростью и смекалкой, показывая, что в эпосе ценят умение быстро мыслить.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качества — единый геройский идеал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герои показывают: эпический подвиг строится не только на физической мощи. Важны и ум, и самоконтроль, и умение действовать разумно в трудной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прославляет народный эпос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герой в былине ценится прежде всего как защитник и надежный человек, готовый держать слово.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защита Родины и верность общему делу: именно они задают общий нравственный ориентир эпоса.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 учебному плану: распределение ценностей в круговой диаграмме (точные проценты не указаны; значения условны для визуализации).
</a:t>
            </a:r>
            <a:endParaRPr lang="en-US" sz="6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в былине: от беды к восстановлению порядка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событий в эпических сюжетах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былин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выделяются повторами, постоянными эпитетами и величавыми сравнениями. Слушатель легко узнаёт знакомые формулы и понимает, что перед ним именно эпическая история.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устойчивые выражения вроде «добрый молодец», «святая Русь», «силушка богатырская». Эти обороты создают торжественный ритм и усиливают запоминаемость.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помогает показать героев особенно сильными, а врагов — очень грозными. Так народный рассказ передает чувство масштаба опасности и значимость подвига.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приемам былины звучат величественно и воспринимаются как живые рассказы о том, каким должен быть настоящий защитник.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Сказители и устная передача былин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Напев, который хранит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старые времена былины жили в устной традиции: их слушали у печи, на посиделках и на праздниках. Сказитель подхватывал сюжет ровным, напевным голосом и так «выстраивал» героя, что слушатели запоминали каждую важную сцену. Иногда песня длилась долго, но не теряла внимания.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изба и гусли сказителя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бережно традиция жила на Русском Севере. В крестьянской избе, рядом с гуслями, сказитель раскрывал перед людьми целый мир: путь богатыря, тревогу для Руси, торжество справедливости. Народный костюм и спокойный взгляд создавали ощущение, что сказание передают не «впервые», а по давнему обычаю.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666425"/>
            <a:ext cx="4867800" cy="20974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Киевский и новгородский циклы былин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разных мест и характеров помогает понять, как в эпосе отражались занятия и мечты людей Древней Руси.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циклы показывают, что идеал защитника мог раскрываться и через «воинскую службу», и через предприимчивость, самостоятельность и смекалку.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литературе (курс «Русский героический эпос»), обобщение общепринятого деления на циклы.
</a:t>
            </a:r>
            <a:endParaRPr lang="en-US" sz="6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эпосы разных народов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свои героические сказания: они помогают сохранить память о прошлом и объясняют, каким должен быть герой в трудный час. Часто в центре — судьба народа и его честь.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«Калевале», «Илиаде», олонхо и дастанах путь испытаний становится главным испытанием характера. Герой проходит преграды, борется с опасностью и учится действовать, когда сил уже почти не осталось.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честь в эпосе выражается по-разному: где-то герой защищает людей оружием, а где-то — мудрым решением или стойкостью. Но смысл один: поступки важнее красивых слов.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эпос сохраняется память о том, что ценно для сообщества: смелость, верность делу, умение держаться правды. Поэтому эти произведения часто передаются из поколения в поколение как «уроки жизни».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создавал и сохранял эпос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Бытование эпоса зависело от того, где люди собирались и как слушали сказания: в дороге, в гостях, на торгах и дома. Поэтому разные группы поддерживали традицию по-своему.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играли народные исполнители и устная память сельской среды, а остальные очаги усиливали разнообразие тем и образов героя. Эпос объединял людей общим идеалом.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выводы историко-литературных исследований о фольклорной традиции (данные без точных измерений, используются качественные оценки).
</a:t>
            </a:r>
            <a:endParaRPr lang="en-US" sz="6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художественный вымысел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отражаются реальные черты жизни Древней Руси: встречаются упоминания князей, военных походов, городских порядков и отношений между людьми. Это делает эпос ближе к истории.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события в былинах часто остаются условными: время и место могут быть «размыты», а обстоятельства — преувеличены. Герои совершают чудесные подвиги, чтобы подчеркнуть главную мысль сказания.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былины — показать народный идеал. Поэтому сочетание фактов и вымысла работает как художественный способ рассказать о чести, долге и справедливости, а не как точная хроника.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былина формирует нравственный опыт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воздействия: слушание/чтение → запоминание образа героя → сопоставление с жизнью → понимание ценностей → сохранение культурной памяти.
</a:t>
            </a:r>
            <a:endParaRPr lang="en-US" sz="1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в живописи, музыке и книгах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богатырь становится образом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былинных героев рано вошли в изобразительное искусство. В работах Виктора Васнецова богатыри показаны так, чтобы зритель почувствовал характер — спокойную силу, готовность защищать и верность делу. Такие картины помогают увидеть эпос «глазами художника» даже тем, кто не читал текст.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Гусли, сцена и страницы: эпос звучит по-новому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Былинные сюжеты живут и в музыке, и в театре, и в детских книгах. Иллюстрации к былинам, репродукции картин, гусли и театральные постановки создают яркие ассоциации: герой приходит на помощь, опасность нарастает, затем наступает торжество справедливости. Так традиция становится ближе современному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особенно важны в эпическом герое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богатыря важна не только храбрость, но и постоянство в служении общему делу. Поэтому качества, связанные с защитой других, обычно оцениваются выше остальных.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действия в эпосе подчеркивают: сила и верность — основа защитника. Ум и справедливость добавляют нравственную глубину и делают героя примером поведения.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качественных характеристик, связанных с образом героя в традиционных описаниях былин (без единой измерительной статистики).
</a:t>
            </a:r>
            <a:endParaRPr lang="en-US" sz="6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народный героический эпос важен сегодня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помогает понимать язык и образы прошлого: в былинах сохраняются слова, устойчивые формулы и представления о справедливости. Это расширяет кругозор и делает чтение истории живым.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героические сюжеты проще уловить нравственные ценности: честь, верность делу, смекалку и ответственность. Ребята видят, как характер героя влияет на исход событий и на судьбы других людей.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связывают разные поколения, потому что идеи повторяются в разных формах: подвиг, испытание, награда за правое дело. Слушая или читая, мы включаемся в долгий разговор о том, «как поступать».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эпос поддерживает культурную память: он показывает, каким люди видели идеального защитника. Эти образы помогают обсуждать сложные ситуации, когда требуется и мужество, и рассудительность.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народного героического эпоса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героический эпос соединяет историческую память, художественный вымысел и нравственный идеал. В центре — герой, защищающий землю, людей и справедливость, а былины сохраняют представления о добре и долге.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2026-05-15T05:19:57Z</dcterms:created>
  <dcterms:modified xsi:type="dcterms:W3CDTF">2026-05-15T05:19:57Z</dcterms:modified>
</cp:coreProperties>
</file>