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Кольчатые черви и их экологическая 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важные обитатели почвы с ключевой экологической функцией.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описания кольчатых червей появились в XVIII веке. Дарвин показал важность дождевых червей для плодородия. Сегодня известно более 17 000 видов, живущих в самых разных средах по всему миру.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кольчатых червей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типа Annelida выделяет три класса: многощетинковые, малощетинковые и пиявки с общими чертами сегментации и строения.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классы кольчатых червей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преимущественно морские, с развитой мускулатурой и множеством щетинок для плавания и передвижения.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— преимущественно почвенные черви с короткими щетинками, а пиявки имеют присоски и ведут водный образ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повторяющихся сегментов с аналогичными органами, включая замкнутую кровеносную систему и нервное кольцо.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обеспечивают движение, а слизистая оболочка защищает тело от высыхания и повреждений в разнообразных условиях.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анатомия кольчатых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многощетинковых преимущественно морской, адаптирован к жизни в воде благодаря параподиям и множеству щетинок для активного плавания.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черви: особенности и примеры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Нереида строит из песка гнезда, обеспечивая укрытие и среду обитания для других 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Пескожил фильтрует воду, участвуя в очистке морской среды и переработке органического материала.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Палоло демонстрирует массовый нерест по сезонам, способствуя размножению и поддержанию популяции в морях.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и их образ жизни в почве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активно перерабатывают растительные остатки, улучшая структуру почвы и способствуя ее плодородию. Их движение перемешивает почву, обеспечивая лучшее проникновение воздуха и влаги.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как «инженеры» почвы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передвижения и питания почвенных червей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обладают короткими щетинками и светочувствительной кожей. Они питаются органическими остатками, используя мышечные сокращения и щетинки для передвижения в грунте.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имеют две присоски и уникальный фермент гирудин, который препятствует свертыванию крови, что широко используется в медицине.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медицинских пиявок активно применяются в современной терапии.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различия в числе щетинок и наличии параподий среди классов кольчатых червей.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обладают наиболее сложным строением, что обеспечивает приспособленность к морской среде.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 питаются разлагающейся органикой, способствуя быстрому разложению остатков растений и животных в почве.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Рационы и адаптации кольчатых червей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виды используют развитие челюстей или прочных щетинок для охоты на мелких беспозвоночных.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получают питание из крови и тканей хозяев, выделяя противосвертывающие вещества для обеспечения питания.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и пиявки — гермафродиты с перекрестным оплодотворением, откладывающие яйца в коконах для защиты потомства.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развиваются через личинку трохофору, а дождевые черви совершают массовый выход после дождя для спаривания на поверхности почвы.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жизненных циклов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разлагают растительные остатки, превращая их в гумус, улучшая плодородие и удержание влаги в почве. Это способствует питанию растений.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общего органического вещества в почве формируется благодаря деятельности дождевых червей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почв, 2021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почвоведов РАН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рыхлости, влажности и содержания органики в почвах с дождевыми червями и без них.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дождевых червей значительно улучшает физические и химические свойства почвы, способствуя её плодородию.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показатели при наличии и отсутствии червей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почвенных 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Передвижения дождевых червей создают сложную сеть ходов в почве, что улучшает её структуру. Эти ходы обеспечивают доступ воздуха и воды в глубокие слои.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корневую систему и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аэрации и перемешиванию улучшается среда для корней растений и развития полезной микрофлоры, усиливая почвенное плодородие и здоровье экосистемы.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Аэрация и перемешивание почвы червями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увеличивают рыхлость почвы, что способствует лучшему проникновению воды и питательных веществ к корням растений.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структуры почвы стимулирует активный рост и разветвление корневой системы, повышая устойчивость растений к стрессам.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червей способствует удержанию влаги, что увеличивает урожайность в засушливых условиях и снижает потребность в поливе.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культур отмечено увеличение урожайности на 10-25% благодаря улучшению питания и общему укреплению растений.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дождевых червей на урожайность культурных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подтвердили устойчивый рост урожайности различных культур на почвах с дождевыми червями.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сельхозхозяйств средней полосы РФ, 2022
</a:t>
            </a:r>
            <a:endParaRPr lang="en-US" sz="97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способствуют значительному повышению продуктивности сельхозкультур, оптимизируя почвенную среду.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червей на урожай сельскохозяйственных культур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ускоряют переработку органики, усиливая возвращение азота, фосфора и калия в доступной для растений форме.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экскременты обогащают почву микроэлементами, улучшая усвояемость питательных веществ растениями.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составляют значительную часть биомассы почвы и играют ключевую роль в поддержании биогеохимических циклов.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в круговороте веществ в экосистемах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связи и роль кольчатых червей в пищевых цепях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органическими остатками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разлагают растительные и животные остатки, обеспечивая минералы и энергию для микроорганизмов и почвенных экосистем.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животных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служат важным кормом для птиц, землероек и насекомых, поддерживая разнообразие и устойчивость экосистем.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микрофлоры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червей способствует росту бактерий, грибов и других микроорганизмов, поддерживая здоровый баланс почвенных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удобрения и пестициды разрушают микрофлору и уменьшают численность полезных червей в почве. Это ухудшает плодородие земель.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тяжелой техники ведёт к уплотнению почвы, затрудняя передвижение червей и снижая их выживаемость в агроэкосистемах.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популяциям кольчатых червей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органических методов земледелия снижает химическую нагрузку и поддерживает благоприятные условия для червей.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сохранения и увеличения численности червей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многолетних трав и сидератов восстанавливает структуру почвы, улучшая среду обитания для кольчатых червей.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Компостирование органических остатков способствует поддержанию питания и размножению дождевых червей, увеличивая биоразнообразие.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основа устойчивых почвенных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обеспечивают плодородие и структуру почвы, поддерживая биологический баланс. Их сохранение необходимо для устойчивого сельского хозяйства и долгосрочного здоровья земель.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2026-05-07T12:32:02Z</dcterms:created>
  <dcterms:modified xsi:type="dcterms:W3CDTF">2026-05-07T12:32:02Z</dcterms:modified>
</cp:coreProperties>
</file>