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 человека: основные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в поддержании здоровья и гомеостаза всего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мочевыделительной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почек и мочевого пузыря началось ещё в древности. Эволюция выделительной системы отражает приспособление организмов к условиям среды, а средневековые открытия заложили основы современной медицины.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мочевыделительной системы человека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кровь, удаляя вредные вещества — мочевину, креатинин и излишки воды и солей, защищая организм от токсинов.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поддерживает водно-электролитный баланс, регулируя количество воды и солей для нормальной работы клеток и тканей.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кислотно-щелочной баланс, обеспечивая стабильность среды, необходимой для biochemical реакций в организме.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артериальное давление, выводя из организма лишнюю жидкость и тем самым предотвращая перегрузку сосудов.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органов мочевыделительной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 их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систему входят две почки, два мочеточника, мочевой пузырь и мочеиспускательный канал. Орган расположен в поясничной области, мочеточники ведут к мочевому пузырю, выходящему наружу.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взаимосвязь
</a:t>
            </a:r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определённую функцию: почки фильтруют кровь, мочеточники транспортируют мочу, пузырь накапливает её, а канал обеспечивает вывод из организма.
</a:t>
            </a:r>
            <a:endParaRPr lang="en-US" sz="2349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особенности строения и расположения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имеют форму фасоли и весят у взрослого примерно 120–150 граммов, что обеспечивает эффективное функционирование.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Располагаются по обе стороны позвоночника в области поясницы, защищённые ребрами и мышцами.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корковый и мозговой слои, которые обеспечивают фильтрацию и концентрацию мочи.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структурными единицами являются нефроны, отвечающие за очистку крови и формирование мочи.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состоит из капсулы Боумена, где происходит первичная фильтрация крови, и системы извитых канальцев, обеспечивающих возвращение полезных веществ в кровь.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структура нефрона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почка содержит около миллиона нефронов, что позволяет выполнять огромный объём фильтрации и поддерживать чистоту крови.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миллионов нефронов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начинается в капсуле, затем полезные компоненты реабсорбируются в канальцах, а продукты обмена собираются для выведения в виде мочи.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работы нефрона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— фильтрующая система почки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прохождения от кровотока до выведения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движения мочи в организме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парные трубки длиной 25–30 см, по которым моча направляется от почек в мочевой пузырь.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мочи происходит за счёт сокращения гладких мышц стенок мочеточников, поддерживая постоянное удаление продукта обмена.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 слизистой препятствует обратному движению мочи, обеспечивая односторонний поток.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Мочеточники: строение и функции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пузырь: структура и процессы накопления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способен растягиваться, вмещая от 400 до 700 мл мочи, что обеспечивает комфортное накопление.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включает три слоя: слизистый для защиты, мышечный для сокращения, серозный для внешней поддержки.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центр контролирует наполнение и опорожнение, обеспечивая своевременное и управляемое выделение мочи.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проходит через мышцы тазового дна, которые регулируют процесс непроизвольного и произвольного мочеиспускания.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канал: различия по полу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короткий женский канал увеличивает риск проникновения инфекций, требуя повышенного внимания к гигиене.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канала у мужчин составляет 18–20 см, у женщин — 3–4 см, что связано с анатомическими особенностями.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эффективно реабсорбируют воду и полезные вещества, возвращая более 99% жидкости обратно в организм.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разница между фильтрованным объёмом и объёмом мочи свидетельствует об интенсивной реабсорбции веществ в почках.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объём фильтрации и образования мочи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под ред. Б. Б. Петрова, 2020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клубочке нефрона происходит фильтрация крови, в результате которой образуется первичная моча, содержащая воду и растворённые вещества. Этот этап важен для очищения крови.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первичной мочи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канальцах нефрона происходит возврат полезных веществ и воды обратно в кровоток, а также выделение лишних ионов и отходов. Завершающая обработка мочи происходит в собирательных трубках.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формирование мочи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и секреция веществ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мочи и их пропорции показывают, как организм поддерживает баланс веществ.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воды свидетельствует о её роли в растворении и выведении отходов. Наличие веществ зависит от питания и состояния здоровья.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мочи здорового человека
</a:t>
            </a:r>
            <a:endParaRPr lang="en-US" sz="2446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2022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мочевыделительной системы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и гипоталамус вырабатывают антидиуретический гормон, который регулирует количество выделяемой почками воды, поддерживая баланс жидкости в организме.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Ренин-ангиотензиновая система контролирует сосудистое сопротивление и давление, влияя на фильтрацию и выделение мочи.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увеличивает реабсорбцию натрия и воды в почках, помогая регулировать артериальное давление и объём крови.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окружающей среды и физические нагрузки изменяют активность почек, обеспечивая адаптацию организма к различным условиям.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объём крови, влияя на давление, что тесно связано с работой сердца и сосудов. Это помогает поддерживать оптимальную циркуляцию крови.
</a:t>
            </a:r>
            <a:endParaRPr lang="en-US" sz="710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Сердечно-сосудистая система и почки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гипофиза и надпочечников контролируют функцию почек, регулируя водно-солевой баланс и давление, что способствует стабильной работе организма.
</a:t>
            </a:r>
            <a:endParaRPr lang="en-US" sz="68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эндокринной системы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препятствует развитию инфекций в мочевых путях, поддерживая здоровье и предотвращая воспалительные процессы.
</a:t>
            </a:r>
            <a:endParaRPr lang="en-US" sz="790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органов выделения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мочевыделительной системы с другими системами организма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мочевыделительной системы у подростков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 — воспаление мочевого пузыря с симптомами жжения и частого мочеиспускания, зачастую вызван инфекцией.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— воспаление почечной лоханки, сопровождается болью в пояснице и общей слабостью, требует срочного лечения.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Мочекаменная болезнь приводит к затруднениям в оттоке мочи и сильной боли из-за образования камней в почках или мочеточниках.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лечение снижают риск серьёзных осложнений, улучшая качество жизни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соблюдение правил гигиены снижает вероятность инфекций, в том числе своевременное подмывание и смена белья.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и избегание переохлаждений помогают поддерживать нормальное функционирование мочевыделительной 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потребление воды способствует очищению почек и предотвращает образование камней и воспалительных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мочевыделительной системы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 и поддержание гомеостаза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концентрацию и состав крови, выводя излишки воды и продуктов обмена для поддержания внутренней стабильности.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защищает организм от накопления токсинов, предотвращая отравления и нарушения в работе органов.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почек и выделительной системы ведут к развитию серьёзных заболеваний и ухудшению общего здоровья.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почки млекопитающих похожи на человеческие, эффективно удаляют отходы и регулируют водный баланс с учётом среды обитания.
</a:t>
            </a:r>
            <a:endParaRPr lang="en-US" sz="10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их почки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выделяют в основном мочевую кислоту, что позволяет им сохранять воду в организме в условиях полётов и сухого климата.
</a:t>
            </a:r>
            <a:endParaRPr lang="en-US" sz="1177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птиц: экономия воды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выделяют аммиак непосредственно в воду, используя растворение и разбавление отходов благодаря особенностям водной среды.
</a:t>
            </a:r>
            <a:endParaRPr lang="en-US" sz="1054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выделения у рыб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мочевыделительной системы у разных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здоровья мочевыделительной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уход и знания о работе системы помогают сохранить здоровье и предотвращают болезни, обеспечивая гармонию и нормальную деятельность всего организма.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2026-05-09T00:22:49Z</dcterms:created>
  <dcterms:modified xsi:type="dcterms:W3CDTF">2026-05-09T00:22:49Z</dcterms:modified>
</cp:coreProperties>
</file>