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jpe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image" Target="../media/image-4-11.jpeg"/><Relationship Id="rId12" Type="http://schemas.openxmlformats.org/officeDocument/2006/relationships/image" Target="../media/image-4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image" Target="../media/image-9-8.jpe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jpe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jpe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jpe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jpeg"/><Relationship Id="rId12" Type="http://schemas.openxmlformats.org/officeDocument/2006/relationships/image" Target="../media/image-14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2753"/>
            <a:ext cx="4212000" cy="17481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на Апеннинском полуострове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природа и история сформировали карту Апеннин.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этот полуостров особенно интересен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первый взгляд карта кажется простой, но на полуострове есть редкие политические исключения: Италия, Сан-Марино и Ватикан. Здесь особенно хорошо видно, как рельеф, история и границы влияют друг на друга.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125" y="3365306"/>
            <a:ext cx="493200" cy="43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1125" y="1788155"/>
            <a:ext cx="493200" cy="43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23289" y="3337906"/>
            <a:ext cx="493200" cy="49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23289" y="1810075"/>
            <a:ext cx="493200" cy="39456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11125" y="496075"/>
            <a:ext cx="80853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Апеннинский полуостров
</a:t>
            </a:r>
            <a:endParaRPr lang="en-US" sz="2500" dirty="0"/>
          </a:p>
        </p:txBody>
      </p:sp>
      <p:sp>
        <p:nvSpPr>
          <p:cNvPr id="13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1193850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морем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511125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Полуостров соединён с основной частью Европы через север, а с остальных сторон окружён водой. Поэтому здесь особенно заметно, как море влияет на жизнь людей и границы.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193850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511125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Апеннинский полуостров расположен в Южной Европе и далеко уходит в Средиземное море. Его вытянутая форма делает карту узнаваемой и удобной для изучения.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5406014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важен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4723289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на таком примере удобно объяснять, почему государства располагаются не случайно, а в тесной связи с природой, историей и дорогами.
</a:t>
            </a:r>
            <a:endParaRPr lang="en-US" sz="1100" dirty="0"/>
          </a:p>
        </p:txBody>
      </p:sp>
      <p:sp>
        <p:nvSpPr>
          <p:cNvPr id="20" name="Text 8"/>
          <p:cNvSpPr txBox="1"/>
          <p:nvPr/>
        </p:nvSpPr>
        <p:spPr>
          <a:xfrm>
            <a:off x="5406014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
</a:t>
            </a:r>
            <a:endParaRPr lang="en-US" sz="1300" dirty="0"/>
          </a:p>
        </p:txBody>
      </p:sp>
      <p:sp>
        <p:nvSpPr>
          <p:cNvPr id="21" name="Text 9"/>
          <p:cNvSpPr txBox="1"/>
          <p:nvPr/>
        </p:nvSpPr>
        <p:spPr>
          <a:xfrm>
            <a:off x="4723289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смотреть на карту сверху, полуостров действительно напоминает сапог. Такая форма помогает быстро запомнить его очертания и расположение соседних морей.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250142"/>
            <a:ext cx="2808000" cy="16617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68081" y="1250142"/>
            <a:ext cx="2808000" cy="166176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76000" y="1250142"/>
            <a:ext cx="2808000" cy="1661766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искать полуостров на карте
</a:t>
            </a:r>
            <a:endParaRPr lang="en-US" sz="2700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476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рубеж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76325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севера Апеннинский полуостров как будто закрыт горной стеной: здесь поднимаются Альпы. Это естественная граница, которая отделяет его от остальной Европы и помогает понять, почему пути сообщения идут через удобные перевалы.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284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Горный хребет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284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Вдоль центральной части тянется цепь Апеннин. Горы образуют каркас полуострова, а вокруг них расположены равнины и долины, где удобнее строить города, дороги и сельские поселения.
</a:t>
            </a:r>
            <a:endParaRPr lang="en-US" sz="800" dirty="0"/>
          </a:p>
        </p:txBody>
      </p:sp>
      <p:sp>
        <p:nvSpPr>
          <p:cNvPr id="20" name="Text 6"/>
          <p:cNvSpPr txBox="1"/>
          <p:nvPr/>
        </p:nvSpPr>
        <p:spPr>
          <a:xfrm>
            <a:off x="6092250" y="3021775"/>
            <a:ext cx="25755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берега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092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Полуостров омывают Тирренское, Адриатическое и Ионическое моря. Береговая линия здесь очень важна: именно у побережий легче развивались торговля, порты и связи между регионами.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58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полуостров делится на политической карте
</a:t>
            </a:r>
            <a:endParaRPr lang="en-US" sz="2458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карта региона показывает преобладание Италии и два анклавных государства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1950" y="1760755"/>
            <a:ext cx="431550" cy="49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899325" y="1810075"/>
            <a:ext cx="493200" cy="3945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159025" y="3337555"/>
            <a:ext cx="493200" cy="49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547225" y="3337555"/>
            <a:ext cx="493200" cy="493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11125" y="496075"/>
            <a:ext cx="8272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 на карте полуострова
</a:t>
            </a:r>
            <a:endParaRPr lang="en-US" sz="2500" dirty="0"/>
          </a:p>
        </p:txBody>
      </p:sp>
      <p:sp>
        <p:nvSpPr>
          <p:cNvPr id="14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5" name="Text 2"/>
          <p:cNvSpPr txBox="1"/>
          <p:nvPr/>
        </p:nvSpPr>
        <p:spPr>
          <a:xfrm>
            <a:off x="1193850" y="17598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страна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511125" y="23613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 занимает большую часть полуострова и известна во всём мире своей историей, городами и разнообразной культурой. Это одно из самых узнаваемых государств Южной Европы.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4582050" y="17598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3899325" y="23613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Официальный язык страны — итальянский. При этом в разных областях можно услышать местные особенности речи, которые показывают богатство регионов.
</a:t>
            </a:r>
            <a:endParaRPr lang="en-US" sz="1000" dirty="0"/>
          </a:p>
        </p:txBody>
      </p:sp>
      <p:sp>
        <p:nvSpPr>
          <p:cNvPr id="19" name="Text 6"/>
          <p:cNvSpPr txBox="1"/>
          <p:nvPr/>
        </p:nvSpPr>
        <p:spPr>
          <a:xfrm>
            <a:off x="2841750" y="33366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2159025" y="39381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Италии — Рим. Это один из самых известных городов Европы, который связан и с древней историей, и с современной жизнью страны.
</a:t>
            </a:r>
            <a:endParaRPr lang="en-US" sz="1000" dirty="0"/>
          </a:p>
        </p:txBody>
      </p:sp>
      <p:sp>
        <p:nvSpPr>
          <p:cNvPr id="21" name="Text 8"/>
          <p:cNvSpPr txBox="1"/>
          <p:nvPr/>
        </p:nvSpPr>
        <p:spPr>
          <a:xfrm>
            <a:off x="6229950" y="33366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
</a:t>
            </a:r>
            <a:endParaRPr lang="en-US" sz="1200" dirty="0"/>
          </a:p>
        </p:txBody>
      </p:sp>
      <p:sp>
        <p:nvSpPr>
          <p:cNvPr id="22" name="Text 9"/>
          <p:cNvSpPr txBox="1"/>
          <p:nvPr/>
        </p:nvSpPr>
        <p:spPr>
          <a:xfrm>
            <a:off x="5547225" y="39381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 — крупное европейское государство с заметной ролью в политике, культуре и туризме. На карте полуострова именно она занимает почти всё пространство.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Италии: горы, реки, климат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страны опирается на горы и крупную равнину, а побережья остаются теплее и мягче по климату.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природные зоны образуют понятную «полосатую» карту: горы с севера, хребет в центре и равнина для хозяйства.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география Италии; обобщение по физической карте
</a:t>
            </a:r>
            <a:endParaRPr lang="en-US" sz="117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75814"/>
            <a:ext cx="4212000" cy="301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76400" y="491862"/>
            <a:ext cx="3979200" cy="112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устроена Италия внутри
</a:t>
            </a:r>
            <a:endParaRPr lang="en-US" sz="2100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4707906" y="852173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 — парламентская республика. Это значит, что власть распределена между избранными органами, а управление строится по законам и конституции.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4707906" y="467438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Государственный строй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707906" y="4172717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Кухня, праздники и диалекты тоже отличаются по территориям. Поэтому Италия воспринимается не как однообразная страна, а как множество ярких мест с общими чертами.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4707906" y="3787982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различия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4707906" y="3065869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Италии чаще связывают с крупными городами, предприятиями и деловой активностью. Южные области больше известны тёплым климатом, морем и традиционным укладом жизни.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4707906" y="2681134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и юг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4707906" y="1959021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разделена на регионы, и у каждого есть свои особенности. Где-то сильнее развита промышленность, а где-то важнее сельское хозяйство, туризм или портовая деятельность.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4707906" y="1574286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Регионы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102" y="1246155"/>
            <a:ext cx="1896000" cy="17663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4925" y="1246155"/>
            <a:ext cx="1896000" cy="176639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4925" y="3018330"/>
            <a:ext cx="1896000" cy="176639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Италии и региональные различия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6630773" y="1874750"/>
            <a:ext cx="20493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Венеция сразу узнаётся по каналам, мостам и необычной городской планировке. Этот образ показывает, как тесно в Италии связаны природа, история и повседневная жизнь людей.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6630924" y="1341025"/>
            <a:ext cx="20493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на воде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2418150" y="1874750"/>
            <a:ext cx="20499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Итальянская культура известна наследием Возрождения, которое особенно заметно в живописи, скульптуре и архитектуре. Флоренция стала одним из символов этого периода и до сих пор воспринимается как город искусства.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2418301" y="1341025"/>
            <a:ext cx="20499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Возрождения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2418300" y="3646925"/>
            <a:ext cx="20496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Неаполь часто связывают с южными традициями, яркой уличной культурой и особой кухней. Итальянская еда вообще сильно зависит от региона: продукты и рецепты меняются от севера к югу.
</a:t>
            </a:r>
            <a:endParaRPr lang="en-US" sz="800" dirty="0"/>
          </a:p>
        </p:txBody>
      </p:sp>
      <p:sp>
        <p:nvSpPr>
          <p:cNvPr id="18" name="Text 7"/>
          <p:cNvSpPr txBox="1"/>
          <p:nvPr/>
        </p:nvSpPr>
        <p:spPr>
          <a:xfrm>
            <a:off x="2418451" y="3113200"/>
            <a:ext cx="20496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Вкус регионов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анклав простыми словами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политической карте Апеннинского полуострова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0695" y="1245225"/>
            <a:ext cx="3124609" cy="35433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Сан-Марино на карте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6274600" y="1800850"/>
            <a:ext cx="24291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одна из самых маленьких стран Европы, но её история уходит в глубокую древность. Благодаря раннему возникновению и устойчивой традиции независимости государство сохранило собственный статус.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6274769" y="1424932"/>
            <a:ext cx="2349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республика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274600" y="3573625"/>
            <a:ext cx="24291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территория не мешает стране иметь свои законы, символы и органы власти. Именно поэтому Сан-Марино часто приводят как пример самостоятельного государства внутри другой страны.
</a:t>
            </a:r>
            <a:endParaRPr lang="en-US" sz="900" dirty="0"/>
          </a:p>
        </p:txBody>
      </p:sp>
      <p:sp>
        <p:nvSpPr>
          <p:cNvPr id="16" name="Text 5"/>
          <p:cNvSpPr txBox="1"/>
          <p:nvPr/>
        </p:nvSpPr>
        <p:spPr>
          <a:xfrm>
            <a:off x="6274769" y="3197707"/>
            <a:ext cx="2349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Самостоятельное государство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3625600" y="1800850"/>
            <a:ext cx="24291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Сан-Марино лежит на склонах Апеннин и со всех сторон окружено Италией. Такое положение делает его легко узнаваемым на карте и объясняет тесную связь с соседним государством.
</a:t>
            </a:r>
            <a:endParaRPr lang="en-US" sz="900" dirty="0"/>
          </a:p>
        </p:txBody>
      </p:sp>
      <p:sp>
        <p:nvSpPr>
          <p:cNvPr id="18" name="Text 7"/>
          <p:cNvSpPr txBox="1"/>
          <p:nvPr/>
        </p:nvSpPr>
        <p:spPr>
          <a:xfrm>
            <a:off x="3625769" y="1424932"/>
            <a:ext cx="2349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на карте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3625600" y="3573625"/>
            <a:ext cx="24291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Столицей страны является город Сан-Марино. Он расположен на возвышенности, поэтому оттуда открываются широкие виды на окрестности и хорошо заметны особенности горного рельефа.
</a:t>
            </a:r>
            <a:endParaRPr lang="en-US" sz="900" dirty="0"/>
          </a:p>
        </p:txBody>
      </p:sp>
      <p:sp>
        <p:nvSpPr>
          <p:cNvPr id="20" name="Text 9"/>
          <p:cNvSpPr txBox="1"/>
          <p:nvPr/>
        </p:nvSpPr>
        <p:spPr>
          <a:xfrm>
            <a:off x="3625769" y="3197707"/>
            <a:ext cx="2349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на высоте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33450" y="522450"/>
            <a:ext cx="57954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живёт Сан-Марино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47625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и защита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6300" y="3404220"/>
            <a:ext cx="18705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Сан-Марино возникло как небольшая горная община и постепенно укрепило свою самостоятельность. Труднодоступное положение помогало жителям сохранять независимость от более сильных соседей.
</a:t>
            </a:r>
            <a:endParaRPr lang="en-US" sz="875" dirty="0"/>
          </a:p>
        </p:txBody>
      </p:sp>
      <p:sp>
        <p:nvSpPr>
          <p:cNvPr id="12" name="Text 4"/>
          <p:cNvSpPr txBox="1"/>
          <p:nvPr/>
        </p:nvSpPr>
        <p:spPr>
          <a:xfrm>
            <a:off x="468960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жизнь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689650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республика сохраняет собственные органы власти и делает ставку на туризм, торговлю и услуги. Небольшой размер страны помогает ей оставаться компактной и удобной для путешественников.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6795375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традиций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6795425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праздники, памятные даты и традиционный образ города поддерживают интерес к стране. Для Сан-Марино важно не только развиваться, но и беречь свою узнаваемость.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572000" y="362802"/>
            <a:ext cx="4212000" cy="2212945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12" name="Text 1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и достопримечательности Сан-Марино
</a:t>
            </a:r>
            <a:endParaRPr lang="en-US" sz="2500" dirty="0"/>
          </a:p>
        </p:txBody>
      </p:sp>
      <p:sp>
        <p:nvSpPr>
          <p:cNvPr id="13" name="Text 2"/>
          <p:cNvSpPr txBox="1"/>
          <p:nvPr/>
        </p:nvSpPr>
        <p:spPr>
          <a:xfrm>
            <a:off x="476325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символ страны связан с горой Титано, на которой стоят древние башни. Они напоминают о времени, когда укрепления были необходимы для защиты независимости.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476325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Башни Титано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6794445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туристов Сан-Марино запоминается спокойной атмосферой, небольшими площадями и памятными местами. Даже короткая прогулка помогает увидеть, как тесно здесь связаны природа и история.
</a:t>
            </a:r>
            <a:endParaRPr lang="en-US" sz="900" dirty="0"/>
          </a:p>
        </p:txBody>
      </p:sp>
      <p:sp>
        <p:nvSpPr>
          <p:cNvPr id="16" name="Text 5"/>
          <p:cNvSpPr txBox="1"/>
          <p:nvPr/>
        </p:nvSpPr>
        <p:spPr>
          <a:xfrm>
            <a:off x="6794445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для прогулок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4686904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высоких площадок открываются панорамы Апеннин и соседних районов Италии. Такие виды подчёркивают, что горное положение стало важной частью образа страны.
</a:t>
            </a:r>
            <a:endParaRPr lang="en-US" sz="900" dirty="0"/>
          </a:p>
        </p:txBody>
      </p:sp>
      <p:sp>
        <p:nvSpPr>
          <p:cNvPr id="18" name="Text 7"/>
          <p:cNvSpPr txBox="1"/>
          <p:nvPr/>
        </p:nvSpPr>
        <p:spPr>
          <a:xfrm>
            <a:off x="4686904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Панорамы и высоты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2582329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Старый центр Сан-Марино привлекает узкими улицами, каменными домами и крепостными стенами. Здесь особенно заметно, как история сохранилась в облике города.
</a:t>
            </a:r>
            <a:endParaRPr lang="en-US" sz="900" dirty="0"/>
          </a:p>
        </p:txBody>
      </p:sp>
      <p:sp>
        <p:nvSpPr>
          <p:cNvPr id="20" name="Text 9"/>
          <p:cNvSpPr txBox="1"/>
          <p:nvPr/>
        </p:nvSpPr>
        <p:spPr>
          <a:xfrm>
            <a:off x="2582329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центр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250142"/>
            <a:ext cx="2808000" cy="16617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68081" y="1250142"/>
            <a:ext cx="2808000" cy="166176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76000" y="1250142"/>
            <a:ext cx="2808000" cy="1661766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Ватикан на карте Европы
</a:t>
            </a:r>
            <a:endParaRPr lang="en-US" sz="2700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476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в самом центре Рима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76325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центре Рима есть место, которое на карте выглядит почти незаметным, но известно всему миру. Ватикан расположен внутри Италии и полностью окружён её территорией. Это редкий пример государства, где граница проходит прямо среди городской застройки.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284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 территория, большое значение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284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площадь Ватикана очень мала, его значение огромно. Здесь находится центр Католической церкви, а решения и события, происходящие в нём, важны для миллионов верующих в разных странах.
</a:t>
            </a:r>
            <a:endParaRPr lang="en-US" sz="800" dirty="0"/>
          </a:p>
        </p:txBody>
      </p:sp>
      <p:sp>
        <p:nvSpPr>
          <p:cNvPr id="20" name="Text 6"/>
          <p:cNvSpPr txBox="1"/>
          <p:nvPr/>
        </p:nvSpPr>
        <p:spPr>
          <a:xfrm>
            <a:off x="6092250" y="3021775"/>
            <a:ext cx="25755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Знаковые места мира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092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Ватикан часто изображают через купол собора Святого Петра, площадь перед ним и музеи с ценными произведениями искусства. Эти места делают государство узнаваемым даже для тех, кто никогда там не был.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7300" y="2859272"/>
            <a:ext cx="6446700" cy="19264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15201" y="533134"/>
            <a:ext cx="53055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знать о Ватикане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444500" y="1982014"/>
            <a:ext cx="25410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Собор Святого Петра — главная святыня Ватикана и одно из самых известных зданий мира. Его купол и площадь перед собором сразу показывают, почему это место считается особенным.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444502" y="1682341"/>
            <a:ext cx="2541000" cy="2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Собор Святого Петра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060552" y="1982014"/>
            <a:ext cx="25410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 Ватикана хранят произведения искусства и исторические реликвии, собранные за многие века. Именно здесь особенно заметно соединение веры, истории и культуры.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6060554" y="1682341"/>
            <a:ext cx="2541000" cy="2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 и реликвии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3252596" y="1982014"/>
            <a:ext cx="25410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перед собором служит местом больших церемоний и встреч. Она помогает представить Ватикан не только как государство, но и как центр религиозной жизни.
</a:t>
            </a:r>
            <a:endParaRPr lang="en-US" sz="800" dirty="0"/>
          </a:p>
        </p:txBody>
      </p:sp>
      <p:sp>
        <p:nvSpPr>
          <p:cNvPr id="18" name="Text 7"/>
          <p:cNvSpPr txBox="1"/>
          <p:nvPr/>
        </p:nvSpPr>
        <p:spPr>
          <a:xfrm>
            <a:off x="3252598" y="1682341"/>
            <a:ext cx="2541000" cy="2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площадь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6060552" y="734575"/>
            <a:ext cx="25410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очень маленькие размеры, Ватикан известен во всём мире. Его значение связано не с площадью, а с духовной ролью и богатым наследием.
</a:t>
            </a:r>
            <a:endParaRPr lang="en-US" sz="800" dirty="0"/>
          </a:p>
        </p:txBody>
      </p:sp>
      <p:sp>
        <p:nvSpPr>
          <p:cNvPr id="20" name="Text 9"/>
          <p:cNvSpPr txBox="1"/>
          <p:nvPr/>
        </p:nvSpPr>
        <p:spPr>
          <a:xfrm>
            <a:off x="6060554" y="434902"/>
            <a:ext cx="2541000" cy="2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известность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Ватикане верховная власть сосредоточена у главы Католической церкви, поэтому его называют теократическим государством. Такой статус делает его уникальным среди стран Европы.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75325" y="2816412"/>
            <a:ext cx="36651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одновременно возглавляет и государство, и Католическую церковь.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92800" y="2833425"/>
            <a:ext cx="38400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
</a:t>
            </a:r>
            <a:endParaRPr lang="en-US" sz="4300" dirty="0"/>
          </a:p>
        </p:txBody>
      </p:sp>
      <p:sp>
        <p:nvSpPr>
          <p:cNvPr id="7" name="Text 3"/>
          <p:cNvSpPr txBox="1"/>
          <p:nvPr/>
        </p:nvSpPr>
        <p:spPr>
          <a:xfrm>
            <a:off x="4875325" y="3889864"/>
            <a:ext cx="3665100" cy="3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Britannica; Encyclopaedia of World Geography (общая справка о статусе Ватикана)
</a:t>
            </a:r>
            <a:endParaRPr lang="en-US" sz="1215" dirty="0"/>
          </a:p>
        </p:txBody>
      </p:sp>
      <p:sp>
        <p:nvSpPr>
          <p:cNvPr id="8" name="Text 4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400" y="2532150"/>
            <a:ext cx="4417500" cy="15006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Италии, Сан-Марино и Ватикана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насколько различаются три государства, расположенные на одном полуострове: по размеру, населению и роли в Европе.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 занимает почти весь полуостров, а Сан-Марино и Ватикан выделяются как очень маленькие анклавы с разным статусом.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Britannica; CIA World Factbook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границы выглядят именно так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рельефа, истории и политических границ на Апеннинском полуострове.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6325" y="522450"/>
            <a:ext cx="2559300" cy="24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себя: мини-квиз по карте
</a:t>
            </a:r>
            <a:endParaRPr lang="en-US" sz="23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3344100" y="753225"/>
            <a:ext cx="53451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Покажи на карте Апеннинский полуостров и назови моря, которые его омывают. Подсказка: с севера его замыкают Альпы, а через центр тянутся Апеннины.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3344100" y="446199"/>
            <a:ext cx="52665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полуостров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3344100" y="4296488"/>
            <a:ext cx="53451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Назови два ориентира, по которым легче всего узнать полуостров на карте. Это моря, горы и крупные природные линии, помогающие быстро найти нужное место.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3344100" y="3989462"/>
            <a:ext cx="52665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Ориентиры на карте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3344100" y="3410673"/>
            <a:ext cx="53451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Сан-Марино отличается от Ватикана? Один из них — светская республика, другой связан с Католической церковью и её мировым центром.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3344100" y="3103646"/>
            <a:ext cx="52665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 государства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3344100" y="2524857"/>
            <a:ext cx="53451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называются государства, которые со всех сторон окружены другой страной? На Апеннинах это Сан-Марино и Ватикан, и это редкий пример на карте Европы.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3344100" y="2217831"/>
            <a:ext cx="52665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Анклавы
</a:t>
            </a:r>
            <a:endParaRPr lang="en-US" sz="1100" dirty="0"/>
          </a:p>
        </p:txBody>
      </p:sp>
      <p:sp>
        <p:nvSpPr>
          <p:cNvPr id="19" name="Text 10"/>
          <p:cNvSpPr txBox="1"/>
          <p:nvPr/>
        </p:nvSpPr>
        <p:spPr>
          <a:xfrm>
            <a:off x="3344100" y="1639041"/>
            <a:ext cx="53451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Какая страна занимает почти всю территорию полуострова? Важно не спутать её с двумя очень маленькими государствами, которые находятся внутри её границ.
</a:t>
            </a:r>
            <a:endParaRPr lang="en-US" sz="800" dirty="0"/>
          </a:p>
        </p:txBody>
      </p:sp>
      <p:sp>
        <p:nvSpPr>
          <p:cNvPr id="20" name="Text 11"/>
          <p:cNvSpPr txBox="1"/>
          <p:nvPr/>
        </p:nvSpPr>
        <p:spPr>
          <a:xfrm>
            <a:off x="3344100" y="1332015"/>
            <a:ext cx="52665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страна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объясняет карту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Апеннинский полуостров показывает, как природа, история и границы вместе создают политическую карту. Италия занимает почти всю территорию, а Сан-Марино и Ватикан напоминают о редких и интересных исключениях.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2026-07-26T21:26:06Z</dcterms:created>
  <dcterms:modified xsi:type="dcterms:W3CDTF">2026-07-26T21:26:06Z</dcterms:modified>
</cp:coreProperties>
</file>