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и ключевые идеи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Освободительное движение в Латинской Америке: путь к независимости и новым государствам.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колониального господства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с XVI века была колонией Испании и Португалии, где сложилась иерархическая социальная система и возникло недовольство колониальным управлением.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восстаний и борьбы за независимость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колониальная политика и дискриминация креолов усиливали социальное напряжение в колониях, создавая благоприятную почву для революционных идей.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Просвещения и американской революции вдохновляло на борьбу за свободу и самоуправление среди различных слоёв общества Латинской Америки.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национального самосознания и появление харизматичных лидеров создали организованное движение, преследовавшее цель независимости.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волнений: влияние Франции на Испанию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оккупация Испании в 1808 году
</a:t>
            </a:r>
            <a:pPr algn="ctr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Испании французскими войсками вызвала политический кризис, ослабив власть метрополии и спровоцировав создание местных советов в её колониях.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волна выступлений в Латинской Америке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1808–1810 годов в Венесуэле, Аргентине, Мексике и Чили начались массовые выступления против колониальной власти на фоне европейских потрясений.
</a:t>
            </a:r>
            <a:endParaRPr lang="en-US" sz="9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244680"/>
            <a:ext cx="3432300" cy="16353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освободительных войн (1810–1825)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и события освободительных войн, приведшие к формированию независимых государств Латинской Америки.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пятнадцать лет колонии достигли независимости и начали формироваться новые государства.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истории для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власти в новых странах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изгнания колониальных властей, политическая власть перешла в руки местных элит — преимущественно креолов, которые формировали первые независимые правительства.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Строились национальные парламенты и принимались основные законы, закреплявшие основы государственной и социальной политики новых республик.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Разрабатывались первые конституции, отражавшие стремление к самоуправлению и установлению новой, независимой политической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создать единые государства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1819: Образование Гран-Колумбии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Симона Боливара объединить Венесуэлу, Колумбию, Эквадор и Панаму в федерацию для усиления независимости.
</a:t>
            </a:r>
            <a:endParaRPr lang="en-US" sz="1137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1821–1830: Внутренние разногласия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амбиции и соперничество препятствуют единству, вызывая конфликты между центральной властью и отдельными провинциями.
</a:t>
            </a:r>
            <a:endParaRPr lang="en-US" sz="1032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1831: Распад Гран-Колумбии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распадается на независимые государства из-за невозможности преодолеть политические и социально-экономические разногласия.
</a:t>
            </a:r>
            <a:endParaRPr lang="en-US" sz="10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государств и границ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Образовались государства Гран-Колумбия, Мексиканская империя, Чили, Парагвай и Уругвай, что стало результатом успешной борьбы с колониальными властями.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часто стали причиной вооружённых конфликтов и территориальных споров между соседними странами, требовавших дипломатического урегулирования.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карты региона был длительным и сопровождался борьбой за контроль над стратегически важными территориями.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сложности, эти события заложили основы современного политического устройства Латинской Америки.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тактика и методы борьбы освободителей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Герилья и быстрые манёвры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активно применяли партизанскую тактику, используя знание местности и мобильность для нанесения неожиданных ударов по испанским войскам.
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переходы и морские блокады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стратегическим моментом были переходы через Анды, например, поход Сан-Мартина в Чили, а также блокада портов, ослаблявшая снабжение испанской армии.
</a:t>
            </a:r>
            <a:endParaRPr lang="en-US" sz="106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борьбы за независимость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участниками были креолы, а также мулаты и метисы, которые играли активную роль в военных действиях и поддержке движений за свободу.
</a:t>
            </a:r>
            <a:endParaRPr lang="en-US" sz="1174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 рабы участвовали в борьбе, надеясь получить свободу, но их социальный статус после войн оставался часто без изменений.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революций XVIII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Идеалы свободы и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XVIII века во Франции и Америке вдохновили жителей Латинской Америки на борьбу за права и независимость. Идеи равенства и самоопределения широко распространялись среди революционных лидеров.
</a:t>
            </a:r>
            <a:endParaRPr lang="en-US" sz="115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кризис и его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Наполеона вызвала ослабление испанской и португальской власти, что создало вакуум власти в колониях. Это позволило локальным движениям начать процесс освобождения.
</a:t>
            </a:r>
            <a:endParaRPr lang="en-US" sz="11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Майская революция и начало движений в Южной Америке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1810 году в Буэнос-Айресе произошло свержение вице-короля и создание Первой хунты, ставшее сигналом к началу национально-освободительных волнений в регионе.
</a:t>
            </a:r>
            <a:endParaRPr lang="en-US" sz="1167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способствовали формированию автономных органов власти, что вскоре привело к распространению революционных настроений на другие части Латинской Америки.
</a:t>
            </a:r>
            <a:endParaRPr lang="en-US" sz="10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 Боливар: путь освободителя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Боливара в Венесуэле и Колумбии
</a:t>
            </a:r>
            <a:pPr algn="ctr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 Боливар возглавил борьбу за независимость Венесуэлы и Колумбии, организовал революционные армии и провозгласил создание Гран-Колумбии в 1819 году, стремясь к объединению народов региона.
</a:t>
            </a:r>
            <a:endParaRPr lang="en-US" sz="907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Боливии и идеалы объединения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1825 году Боливар стал первым президентом новой Боливии. Он выступал не только за свободу, но и за политическую целостность Южной Америки, пытаясь преодолеть разногласия между странами.
</a:t>
            </a:r>
            <a:endParaRPr lang="en-US" sz="9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Хосе де Сан-Мартин и освобождение юга континента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Сан-Мартин возглавил освободительные движения в Аргентине, успешно переправился через Анды и освободил Чили от испанского владычества в 1817 году.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занялся освобождением Перу и после встречи с Боливаром уступил политическую власть ради сохранения единства латиноамериканских стран.
</a:t>
            </a:r>
            <a:endParaRPr lang="en-US" sz="11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независимость в Мексике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 из Долореса и начало восстания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 Мигель Идальго в 1810 году призвал к восстанию против испанской власти. Этот акт стал символом борьбы за независимость и объединил широкий круг населения.
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Морелоса и Герреро в антиколониальной борьбе
</a:t>
            </a:r>
            <a:pPr algn="ctr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казни Идальго лидерами революции стали Хосе Морелос и Висенте Герреро, которые продолжили вооружённые действия и стремились к построению независимого Мексиканского государства.
</a:t>
            </a:r>
            <a:endParaRPr lang="en-US" sz="897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Центральной Америки и Бразилии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Провинции Центральной Америки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1821 году восемнадцать провинций Центральной Америки объявили независимость и объединились в федеративное государство, пытаясь сохранить единство и самостоятельность.
</a:t>
            </a:r>
            <a:endParaRPr lang="en-US" sz="1145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путь Бразилии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сын короля Педру провозгласил независимость, сохранив монархический строй. Этот уникальный сценарий отличался от республиканских процессов в соседних странах.
</a:t>
            </a:r>
            <a:endParaRPr lang="en-US" sz="12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экономические последствия войн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привели к разрушению многих городов и инфраструктуры, значительно сократив уровень жизни и экономическое благосостояние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перемещения населения увеличили социальное напряжение, усилив неравенство между различными слоями общества.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Низшие слои, включая крестьян и коренных жителей, в большинстве случаев остались в прежнем положении, несмотря на политические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новых государствах закреплялись республиканские конституции, провозглашались равные права перед законом, но на практике существовали значительные ограничения.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неграмотности и экономическое неравенство препятствовали развитию полноценной демократии и гражданского общества.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политическую систему и общество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часто переходила к военным лидерам, что способствовало формированию диктаторских режимов и укреплению авторитарных структур.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ограничивала социальные реформы и задерживала процесс формирования устойчивых демократических институтов.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освободительного движения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и национальная литература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борьбы породил целую волну национальной литературы, воспевающей подвиги и идеалы свободы, что стало основой формирования национального сознания в разных странах.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искусство как символы свободы
</a:t>
            </a:r>
            <a:pPr algn="ctr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музыки и изобразительного искусства отражало дух времени: героические образы лидеров и сцены освобождения получили широкое распространение и культурное значение.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национальных символов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Флаги, гимны и государственные праздники сформировались в этот период как важные атрибуты национальной идентичности и патриотизма, объединяя новое население.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освобождения для Латинской Америки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Освободительное движение кардинально изменило политическую карту региона, заложив основы суверенитета и национального самосознания. Оно оставило глубокий след в истории и культуре Латинской Америки.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2026-05-11T01:44:54Z</dcterms:created>
  <dcterms:modified xsi:type="dcterms:W3CDTF">2026-05-11T01:44:54Z</dcterms:modified>
</cp:coreProperties>
</file>