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истоков русского хора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древних распевов выросла знаменитая русская хоровая традиция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хор был нужен в Древней Руси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звучало не только в храме: оно сопровождало праздники, обряды и семейные события. Общий голос помогал людям запоминать тексты, сохранять традиции и чувствовать себя частью одной общины.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корни коллективного пения у славян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посевов и жатвы люди пели вместе, чтобы держать общий ритм и облегчать работу. Такие напевы помогали согласовывать движения и делали трудовые обряды более выразительными.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свадьбах пение сопровождало важные моменты церемонии и передавало пожелания счастья, согласия и благополучия. Совместное исполнение делало обряд торжественным и запоминающимся для всей семьи.
</a:t>
            </a:r>
            <a:endParaRPr lang="en-US" sz="835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люди пели и водили хороводы, слушая друг друга и подстраиваясь под единый темп. Так коллективное пение становилось частью веселья и общего действия.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передавались без учебников: их запоминали на слух и повторяли из поколения в поколение. Это создало привычку к совместному пению, которая позже очень пригодилась церковному хору.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год: крещение Руси и появление церковного пения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формой стал знаменный распев, а мелодии записывали крюками — особыми знаками для памяти певчих. Они не показывали точные ноты, но помогали понять направление и характер напева.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богослужение стало включать христианское пение византийской традиции. Оно должно было настраивать на молитву, поэтому звучало неторопливо, строго и без музыкальных инструментов.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русского хора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менялись не только способы пения, но и роль хора в обществе.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хора показывает постепенный переход от церковного распева к более сложным и профессиональным формам исполнения.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исторической последовательности: X век, XI–XIII века, XV–XVI века, XVII век, XVIII век.
</a:t>
            </a:r>
            <a:endParaRPr lang="en-US" sz="5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Знаменный распев — основа древнерусского хорового пения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Знаменный распев был плавным и неторопливым. Он создавал ощущение сосредоточенности, поэтому особенно подходил для богослужения и помогал слушателям внимательнее воспринимать слова молитвы.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петь знаменный распев, требовались память, терпение и знание текста. Именно поэтому он долго оставался главным образцом церковного пения на Руси.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пении не использовали инструменты: важны были только голос, согласованность и чистота исполнения. Певчие должны были внимательно слушать друг друга и держать единый строй.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 центры обучения певчих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школа при монастырской стене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день был подчинён молитве, чтению и пению. Здесь новые певчие учились по книгам, переписывали службы и повторяли распевы вместе с наставником, пока не начинали уверенно исполнять их сами.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Хор, который жил по распорядку дня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Монастырский хор собирался не только на службы, но и в обычные часы молитвы. Пение становилось частью повседневной жизни, а строгий порядок помогал запоминать тексты и мелодии без спешки и ошибок.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сохраняли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 бережно создавали богослужебные книги и передавали их следующим поколениям. Благодаря этому в крупных монастырях Новгорода, Киева и Москвы певческая традиция не прерывалась и развивалась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развивалась русская хоровая традиция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давали хору свои задачи, манеру звучания и способы передачи традиции.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Хоровая традиция сложилась из нескольких источников: духовного, монастырского, придворного и народного.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формам хоровой культуры Древней Руси.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княжеских дворах и в крупных храмах появились люди, для которых пение стало особым занятием. Они знали церковнославянский язык, порядок службы и нужные напевы.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подготовка требовала грамотности и хорошей памяти. Певчий должен был не просто повторять мелодию, а точно вписываться в общий строй и сохранять его на протяжении всей службы.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хоровое пение стало делом специально обученных людей. Это повысило уровень исполнения и сделало хор важной частью церковной и придворной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профессиональные певчие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готовили певчего в древней Руси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обучения строилась от чтения текста к самостоятельному участию в богослужении.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одноголосия к многоголосию в XVII веке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церковное пение стало заметно меняться: вместо одного общего напева все чаще звучали несколько голосов, которые по-разному поддерживали одну и ту же мелодическую основу.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приемы пришли не сразу и не везде одинаково. На развитие многоголосия повлияли связи с украинскими и белорусскими певческими традициями, а также знакомство с западноевропейской музыкой.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начали распределяться по партиям, и хор получил более объемное звучание. Это требовало точного слуха, согласованности и умения не выделяться слишком резко из общего строя.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хор перестал быть только строгим сопровождением службы. Он стал звучать выразительнее, богаче и сложнее, подготавливая почву для дальнейшего развития русской хоровой школы.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Партесное пение: новое звучание хора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исполнения требовались хорошая память, слух и умение держаться своей партии. Партесное пение сделало хор более профессиональным и стало важным шагом к русскому концертному хоровому искусству.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Партесное пение строилось на нескольких самостоятельных голосах, каждый из которых имел свою роль в общем звучании. Благодаря этому музыка становилась более насыщенной, а молитвенный текст — особенно торжественным.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хоровое звучание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становился хор, тем больше внимания требовалось к строю, распределению голосов и выразительности исполнения.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путь от строгого единого напева к богатому многоголосию и профессиональному хоровому звучанию.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истории русского церковного и концертного хорового пения
</a:t>
            </a:r>
            <a:endParaRPr lang="en-US" sz="6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Москвы и царского двора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хоровое пение звучало в главных соборах и на больших богослужениях, где оно подчеркивало особую торжественность церемоний.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двор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певчие участвовали в государственных приемах, праздничных службах и важных событиях, поэтому их искусство получало высокий статус.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хоровая культура стала более организованной: появились постоянные певческие коллективы, а сама музыка стала частью представительного образа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ее влияние на хоровую музыку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поле и 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пение сопровождало работу, хороводы и обряды, поэтому люди привыкали петь вместе естественно и свободно. Такие песни часто тянулись протяжно и позволяли нескольким голосам звучать одновременно, создавая живую и теплую картину деревенской жизни.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Интонации, которые запомнились композиторам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берегла особую выразительность: подголоски, плавные переливы и яркие интонации. Позже эти особенности услышали русские композиторы, когда создавали хоровые произведения, в которых чувствуется дыхание народной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русской хоровой традиции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разные музыкальные среды дополняли друг друга и вместе создали русскую хоровую культуру.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хоровая традиция сложилась не из одного источника, а из соединения церковной, народной, дворцовой и монастырской практики.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истории русской хоровой культуры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хорового пения в России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народных истоков к профессиональному хоровому искусству.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хорах по-прежнему важны единое дыхание, точный строй и умение слушать друг друга. Без этого даже красивый текст звучит неубедительно и теряет силу общего исполнения.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в современной хоровой культуре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репертуаре остаются древние распевы, народные песни и произведения русских композиторов. Они помогают хору сохранять связь с прошлым и показывают, как богата его история.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церковных и светских коллективах ценят дисциплину, уважение к тексту и внимание к звучанию каждого голоса. Эти качества пришли из старой певческой культуры и остались важными до сих пор.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хор объединяет людей разного возраста и опыта, как это было века назад. Поэтому он остается живой традицией, а не только частью музейной истории.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хоровое пение пережило века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легко объединяет людей, потому что каждый голос становится частью общего звучания и понятного всем действия.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хора объясняется его практичностью, выразительностью и тесной связью с важными событиями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особенностей хорового пения на Руси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от древнего распева к национальной традиции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хор возник из древних обрядов, церковного распева, монастырской учебы и народного многоголосия. Соединив разные традиции, он стал узнаваемым символом русской музыки и культуры.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2026-05-25T00:31:28Z</dcterms:created>
  <dcterms:modified xsi:type="dcterms:W3CDTF">2026-05-25T00:31:28Z</dcterms:modified>
</cp:coreProperties>
</file>