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хорошие манеры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вежливость меняет весь разговор.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Манеры показывают, как мы относимся к людям вокруг: в классе, дома и онлайн. Это не про идеальность, а про уважение, личные границы и спокойное общение.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Манеры в повседневной жизни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школьная ситуация
</a:t>
            </a:r>
            <a:endParaRPr lang="en-US" sz="4500" dirty="0"/>
          </a:p>
        </p:txBody>
      </p:sp>
      <p:sp>
        <p:nvSpPr>
          <p:cNvPr id="8" name="Text 2"/>
          <p:cNvSpPr txBox="1"/>
          <p:nvPr/>
        </p:nvSpPr>
        <p:spPr>
          <a:xfrm>
            <a:off x="8410050" y="2336425"/>
            <a:ext cx="9195000" cy="31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подхода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влезает без очереди и вызывает раздражение. Другой спокойно говорит: «Можно я после тебя?» — и сохраняет общий порядок без лишнего напряжения.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10050" y="5825125"/>
            <a:ext cx="9195000" cy="31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момент может закончиться по-разному: с конфликтом или с уважением. Вежливый вариант делает обед спокойнее для всех и показывает, что считаться с другими реально.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манеры на самом деле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Манеры начинаются с простых действий: поздороваться, подождать своей очереди, не перебивать и не лезть без спроса. Такие привычки делают общение предсказуемым и понятным.
</a:t>
            </a:r>
            <a:endParaRPr lang="en-US" sz="2669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показуха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попытка выглядеть «правильно» или «взросло». Вежливость нужна не для показухи, а чтобы людям было легче рядом друг с другом.
</a:t>
            </a:r>
            <a:endParaRPr lang="en-US" sz="3000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спокойнее и яснее поведение, тем меньше поводов для ссоры. Поэтому манеры — это не мелочь, а полезный навык на каждый день.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Везде работают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Манеры помогают и в школе, и дома, и в переписке. В каждой ситуации они задают понятные правила, которые снижают неловкость и недоразумения.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признаки уважения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человека не перебивают, он легче формулирует мысль и не начинает защищаться. Внимательное слушание помогает разговору идти спокойнее и точнее.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выслушать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Кивки, взгляд и короткие реакции показывают: слова замечены. Это особенно важно, если человек волнуется, устал или стесняется говорить первым.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интерес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помогает уловить не только слова, но и настроение. Так проще понять, когда другу нужна поддержка, а когда — просто тишина.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чувства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собеседник чувствует, что его услышали, он отвечает спокойнее. Это снижает напряжение и делает спор короче и менее резким.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разговор легче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Манеры снижают конфликты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149520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начало задает тон всему разговору. Слова вроде «давай договоримся» или «можно по-другому?» помогают перейти от эмоций к решению и снизить градус спора.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7343825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Несогласие без крика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Четкая фраза «мне так не подходит» звучит твердо, но без агрессии. Она помогает обозначить несогласие и не превращать различие во взглядах в конфликт.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13192450" y="3881850"/>
            <a:ext cx="4571400" cy="44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подливать масла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не отвечает резкостью на резкость, спор не разрастается. Иногда одна пауза и нейтральный тон важнее длинных объяснений.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личных границ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прикосновений
</a:t>
            </a:r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начинается с простого правила: не трогать человека без разрешения. Даже дружеский жест должен быть уместным и желанным, а не навязанным.
</a:t>
            </a:r>
            <a:endParaRPr lang="en-US" sz="2729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дистанцию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близкая дистанция может пугать или мешать сосредоточиться. Если человек отступает, важно сразу сохранить расстояние и не давить дальше.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нарушать приватность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Фото, видео и скриншоты нельзя распространять без согласия. Приватность — это часть безопасности, а не формальность, которую можно игнорировать ради любопытства.
</a:t>
            </a:r>
            <a:endParaRPr lang="en-US" sz="2622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читать чужое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сообщения, пароли и переписки тоже требуют уважения. Если не лезть в личное, легче сохранять доверие и спокойствие в отношениях.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доверии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знакомстве одноклассник протягивает руку, говорит спокойно и внимательно слушает ответ. Через минуту рядом с ним уже легче говорить, потому что нет ощущения спешки или насмешки.
</a:t>
            </a:r>
            <a:endParaRPr lang="en-US" sz="2299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тон решает все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один ученик благодарит за помощь и приходит вовремя. Учитель и ребята быстро начинают считать его надежным, потому что мелкие знаки внимания складываются в устойчивое впечатление.
</a:t>
            </a:r>
            <a:endParaRPr lang="en-US" sz="2200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в мелочах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ученик шутит над чужим ответом и сразу теряет доверие группы. Даже если он потом объяснится, неприятное впечатление остается дольше, чем одна шутка.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доверие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уважение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Оставайся собой в том, как говоришь, одеваешься и шутить. Но стиль не должен задевать других или превращать разговор в давление.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нужны не для одинаковости, а для удобной жизни рядом. Они помогают договориться, не обижая людей и не теряя собственного характера.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без грубости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выражать мнение твердо, спокойно и уважительно. Так сохраняются и личность, и отношения — без грубости, унижения и лишнего напряжения.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секунд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столько в среднем нужно, чтобы собеседник почувствовал внимание в начале общения.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Willis, J., &amp; Todorov, A. (2006). First impressions: Making up your mind after a 100-ms exposure to a face. Psychological Science.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ответом помогает не перебивать и точнее понять смысл сказанного.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 и школьные примеры общения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вежливый контакт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 обращения помогают быстро начать разговор без неловкости и лишнего напряжения.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 зависит не от должности человека, а от ситуации и степени незнакомости; простые слова сразу задают уважительный тон.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часто превращают просьбу в доброжелательный диалог.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слайда; примеры корректных формулировок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вежливых слов делает просьбу понятнее и снижает сопротивление: она звучит как сотрудничество, а не требование.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хорошего извинения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логике слайда: признание, сожаление и исправление помогают вернуть уважительный тон разговора.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слова дают возможность отказать без грубости и сохранить уважение к себе и другому.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слайда; примеры вежливого отказа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короткие фразы помогают спокойно обозначить личные границы и не втягиваться в лишний спор.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в столовой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столовой важно не только есть аккуратно, но и не создавать неудобство другим людям.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Манеры за едой сводятся к трём вещам: уважать очередь, чужие вещи и общее пространство.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 о поведении в столовой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коридоре, в очереди и в классе вежливость помогает не мешать другим.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слайда; школьные ситуации из повседневной жизни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зоны школьного пространства требуют особого внимания к шуму, движению и личному пространству.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интернет-ситуации, где манеры особенно заметны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Маша увидела в чате фото одноклассника и хотела переслать его друзьям. Потом она вспомнила: чужой снимок — не общий. Сначала нужно спросить разрешение, а уже потом решать, можно ли делиться материалом.
</a:t>
            </a:r>
            <a:endParaRPr lang="en-US" sz="187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фото в чате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паблике появился слух, и несколько человек сразу начали его повторять. Оказалось, что сообщение было неточным. Проверка информации перед пересылкой защищает других от ошибок и помогает не усиливать травлю.
</a:t>
            </a:r>
            <a:endParaRPr lang="en-US" sz="187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Слух, который лучше остановить
</a:t>
            </a:r>
            <a:endParaRPr lang="en-US" sz="2537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обсуждении игры кто-то написал резкий комментарий, и разговор быстро стал злым. Один спокойный ответ без оскорблений изменил тон переписки. Когда человек проверяет факт и выбирает нейтральные слова, конфликт не разрастается так быстро.
</a:t>
            </a:r>
            <a:endParaRPr lang="en-US" sz="187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Комментарий, который не обижает
</a:t>
            </a:r>
            <a:endParaRPr lang="en-US" sz="25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49520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урока телефон лучше убрать в беззвучный режим и не отвлекаться на экран. Если сообщение срочное, ответь коротко и спокойно, не прерывая занятие и не мешая другим.
</a:t>
            </a:r>
            <a:endParaRPr lang="en-US" sz="2994" dirty="0"/>
          </a:p>
        </p:txBody>
      </p:sp>
      <p:sp>
        <p:nvSpPr>
          <p:cNvPr id="9" name="Text 2"/>
          <p:cNvSpPr txBox="1"/>
          <p:nvPr/>
        </p:nvSpPr>
        <p:spPr>
          <a:xfrm>
            <a:off x="7343825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гостях или за столом телефон легко разрушает разговор. Вежливее сначала быть с людьми рядом, а потом уже проверять уведомления. Так собеседники не чувствуют, что их игнорируют.
</a:t>
            </a:r>
            <a:endParaRPr lang="en-US" sz="2994" dirty="0"/>
          </a:p>
        </p:txBody>
      </p:sp>
      <p:sp>
        <p:nvSpPr>
          <p:cNvPr id="10" name="Text 3"/>
          <p:cNvSpPr txBox="1"/>
          <p:nvPr/>
        </p:nvSpPr>
        <p:spPr>
          <a:xfrm>
            <a:off x="1319245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не обязаны быть длинными, но они должны быть ясными. Фразы вроде «сейчас занят» или «отвечу позже» помогают другому человеку понять ситуацию и не ждать зря.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пользоваться телефоном уважительно
</a:t>
            </a:r>
            <a:endParaRPr lang="en-US" sz="4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действовать, если тебя перебили
</a:t>
            </a:r>
            <a:endParaRPr lang="en-US" sz="4500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сделай паузу и не отвечай тем же тоном. Несколько секунд тишины помогают не сказать лишнего и вернуть контроль над ситуацией.
</a:t>
            </a:r>
            <a:endParaRPr lang="en-US" sz="3000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прямо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обозначь, что тебе неприятно: «не надо так шутить» или «мне это не нравится». Короткая фраза звучит увереннее, чем длинное оправдание.
</a:t>
            </a:r>
            <a:endParaRPr lang="en-US" sz="3000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шутка повторяется или ситуация задевает всерьёз, обратись к классному руководителю, родителям или другому взрослому, которому доверяешь.
</a:t>
            </a:r>
            <a:endParaRPr lang="en-US" sz="2827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обострять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переходи на обзывания и не пытайся «победить» грубостью. Так конфликт только вырастет, а уважение между людьми станет ещё слабее.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 — это сила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манеры не делают человека «удобным» — они делают общение понятнее, спокойнее и безопаснее. Один вежливый шаг сегодня может изменить тон разговора уже завтра.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2026-07-25T08:03:07Z</dcterms:created>
  <dcterms:modified xsi:type="dcterms:W3CDTF">2026-07-25T08:03:07Z</dcterms:modified>
</cp:coreProperties>
</file>