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типа Хордовые: ключевые признаки и значение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— группа животных с важными признаками, обеспечивающими адаптацию и разнообразие.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хордовых в истории жизни Земли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впервые возникли более 530 миллионов лет назад в кембрийский период. Они стали основой для сложных организмов и заняли разнообразные экологические ниши на планете.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признаки, отличающие хордовых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— внутренний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прочная и эластичная структура, поддерживающая тело у всех хордовых на одной из стадий жизни. Она обеспечивает опору и гибкость.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Спинная нервная трубка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центральной нервной системы, расположенная над хордой, отвечающая за передачу нервных импульсов и координацию движений.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и постанальный хвост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участвуют в дыхании и фильтрации пищи, а хвост служит для движения и балансировки, особенно на ранних этапах развития.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подтипа хордовых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сохранили примитивные черты и имеют хорду на протяжении всей жизни, как у ланцетников.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Оболочники отличаются свободноплавающей личинкой с хордой, а взрослые особи ведут сидячий образ жизни.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имеют позвоночник вместо хорды и включают разнообразные классы, хорошо приспособленные к разным средам.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28991"/>
            <a:ext cx="4208700" cy="12873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подтипов хордовых по основным признакам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характеристик помогает понять различия в строении и развитии подтипов хордовых.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хорды и образ жизни — ключевые критерии классификации подтипов хордовых.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учебных и биологических справочников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Бесчерепные: уникальные черты и образ жизни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— морской фильтратор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небольшое животное с удлинённым телом обитает на морском дне. Он питается, фильтруя воду, и сохраняет хорду и нервную трубку на протяжении всей жизни.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среде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обладают развитой мускулатурой, что помогает им совершать волнообразные движения, обеспечивая эффективное передвижение и питание.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Оболочники: жизненный цикл и приспособления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оболочники, например асцидии, ведут прикреплённый образ жизни, фильтруя воду для питания. Личинки свободно плавают и имеют признаки хордовых, включая хорду и хвост.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к взрослой стадии хорда у личинки редуцируется, и организм становится неподвижным, адаптируясь к новой экологии и образу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Позвоночные: ключевые характеристики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позвоночного столба обеспечивает прочную опору и защиту спинного мозга, что отличает позвоночных от других хордовых.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головной мозг и сложная нервная система повышают уровень координации и восприятия внешней среды.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органов чувств у позвоночных позволяет им эффективно адаптироваться к разным условиям обитания.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Обширное распространение — в воде, на суше и в воздухе — делает позвоночных доминирующей группой в животном мире.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классов позвоночных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составляют большую часть позвоночных, что связано с их давней эволюцией и широким распространением в водной среде.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видовое разнообразие позвоночных отражает их успешную адаптацию к разнообразным средам обитания.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 Г., "Биология позвоночных", 2020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преимущества хорды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действует как гибкий внутренний скелет, обеспечивая поддержку тела и облегчающий движение животных. Она дает основу для формирования позвоночника у более сложных организмов.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каркас также защищает спинную нервную трубку, что сыграло важную роль в эволюции активного передвижения и развития центральной нервной 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и их функции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у всех хордовых появляются на эмбриональной стадии и служат для прохождения воды, что важно для дыхания и питания в ранних формах организма.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хордовых используют жаберные щели для фильтрации пищи и газообмена, что обеспечивает им необходимые вещества для роста и развития на водной стадии жизни.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взрослых рыб жаберные щели становятся основным органом дыхания, а у наземных хордовых они преобразуются в структуры шеи и головы, поддерживая важные функции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типичного хордового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стадии развития представителей типа Хордовые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хордовых в экосистемы планеты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занимают разные водные среды, регулируя популяции и участвуя в важных пищевых цепях, поддерживая стабильность экосистемы рек и океанов.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влияют на биологическое разнообразие, участвуя в распространении семян и контроле численности насекомых в воздухе и на земле.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Существенные 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играют ключевую роль в суше, регулируя экосистемы и служа индикаторами здоровья природных сообществ.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развития зародыша хордовых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стадии формирования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начальных этапах эмбриогенеза у хордовых появляются хорда, спинная нервная трубка, жаберные щели и постанальный хвост. Эти структуры формируют основу тела будущего животного.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признаков в развитии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данных признаков определяет принадлежность организма к типу Хордовые и влияет на дальнейшее строение и функции организма в процессе роста и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470" y="1581850"/>
            <a:ext cx="5873610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позвоночника у классов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данные по зоологии позвоночных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позвоночников у различных классов позвоночных и их адаптации к условиям жизни.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и специализация позвоночника отражают эволюционные адаптации к средам обитания и образу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хвоста у хордовых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Постанальный хвост служит для движения и балансировки у рыб и амфибий, обеспечивая эффективное плавание и ориентацию в воде на ранних этапах жизни.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хвост выполняет разнообразные функции: от защиты и коммуникации до хватания предметов, что повышает их приспособленность к окружающей среде.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хордовых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крупнейшее животное на Земле, достигающее длины до 33 метров и массы более 150 тонн, живёт в океанах и питается планктоном.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 — одна из самых быстрых птиц, способна развивать скорость до 110 км/ч в полёте, проводит большую часть жизни в воздухе.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Крыланы — самые крупные летучие мыши, с размахом крыльев до 1,7 метра, играют важную роль в экосистемах тропиков.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 могут издавать электрические разряды, используя их для защиты от хищников или при охоте на добычу.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 хордовых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зоны являются центром максимального разнообразия позвоночных, что обусловлено богатством ресурсов и стабильным климатом.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Численное снижение видов в полярных регионах связано с экстремальными климатическими условиями и ограничениями в питательных ресурсах.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биогеографических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хордовых в жизнь человека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птицы обеспечивают человека мясом, молоком, перьями, и другими животными ресурсами, являясь основой сельского хозяйства.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важны как источник белка и развиваются в аквакультуре, обеспечивая продовольственную безопасность многих регионов.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применяются в медицине и биологии, способствуя открытиям в генетике и фармакологии, а также предоставляют материалы для науки и технологий.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хордовых в природе и человеке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Хордовые — фундаментальное звено биосферы, обеспечивающее разнообразие и сложность живых систем, а также важные ресурсы и знания, необходимые для устойчивого существования человека и природы.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2026-05-09T10:41:00Z</dcterms:created>
  <dcterms:modified xsi:type="dcterms:W3CDTF">2026-05-09T10:41:00Z</dcterms:modified>
</cp:coreProperties>
</file>