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родной природы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чувство и память в русской лирике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русской литературе: почему это важно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природе помогают увидеть, как поэты XIX–XX веков превращали пейзаж в смысл, а красоту родной земли — в личное переживание.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снег, поле, лес и ветер сразу создают узнаваемую картину русской природы и помогают представить место, время года и пространство стихотворения.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луна, речка и дорога добавляют движению и настроению точность. Такие детали делают пейзаж живым и близким читателю, а не отвлечённым описанием.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природные слова особенно понятны школьнику 8 класса: через них легче увидеть образ, почувствовать интонацию и понять, о чём говорит поэт.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как источник поэтических образов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берёза часто связана с чистотой, нежностью и домашним теплом. Она напоминает о родном пейзаже и создаёт ощущение светлой, спокойной России.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образ родины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Сергея Есенина и других поэтов берёза нередко становится похожей на девушку, свечу или кружево. Такие сравнения делают образ особенно выразительным и запоминающимся.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ассоциации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один из главных символов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пейзажной лирике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время года в стихах связано не только с природной картиной, но и с особым оттенком чувства.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пейзаж в поэзии всегда передаёт настроение, а не только изображает сезон.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пейзажной лирики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картины в стихах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стихах часто раскрывается через метель, мороз, иней и искристый снег. Эти детали создают ощущение холодного, но очень точного и зрительно яркого мира.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зимний пейзаж выглядит суровым и тревожным, а иногда — тихим, светлым и даже сказочным. Всё зависит от того, какое чувство поэт хочет передать.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следы на дороге или холодный воздух становятся значимыми деталями. Через них стихотворение превращает обычную зимнюю картину в выразительный образ.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повтор звуков и мягкие согласные помогают услышать покой, скрип снега и приглушённую тишину зимнего дня или вечера.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8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02315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069990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095790"/>
            <a:ext cx="464400" cy="4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образ обновления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начинается с исчезновения снега, звонких ручьёв и капели. Эти детали показывают, как природа постепенно освобождается от зимнего холода.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зелени, влажной земли и первых ростков передаёт момент начала новой жизни. В этом образе чувствуется мягкое, но уверенное обновление.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земли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свет обычно вызывает чувство надежды после долгой зимы. Поэтому весна в поэзии часто звучит как начало, ожидание и тихая радость.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радость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 в стихах всегда связано с движением, оживлением и ожиданием перемен. Их голоса делают весенний пейзаж особенно звучным.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Прилёт птиц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придаёт весенним стихам динамику. Ручьи и капель помогают поэту показать, что природа не стоит на месте, а просыпается.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 капель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их любимые природные мотивы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поэта есть свой круг природных образов и своё настроение, связанное с ними.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у поэтов не случайны: они помогают выразить характер, настроение и особый взгляд на мир.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для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стихотворении звучит дождь, сумерки или ветер, читатель часто чувствует грусть, тревогу или размышление. Пейзаж становится отражением внутреннего состояния героя.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утро, свет, тёплый воздух и свежесть обычно связаны с радостью, спокойствием и надеждой. Такие детали позволяют передать эмоцию без прямого её названия.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редко говорит о чувствах прямо. Он показывает их через природу, и именно поэтому стихотворение звучит тоньше, глубже и выразительнее для читателя.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передаёт настроение человека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пейзажное стихотворение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художественному образу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поэзии: красота и тихая грусть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картина в стихах строится на золотой листве, прозрачном воздухе, мокрых дорожках и коротком дне. Эти детали создают спокойное, задумчивое настроение и ощущение медленного прощания.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поэтов осень — не только увядание, но и особая красота тишины. Серое небо, пустые поля и аллеи помогают передать память, размышление и тихую любовь к родной земле.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родная природа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пейзажная деталь может звучать по-разному в зависимости от контекста стихотворения и интонации поэта.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родная природа связывается с восхищением и спокойствием; остальные чувства дополняют общий лирический тон.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пейзажной лирики для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сравнения, олицетворение, повторы и звукопись делают пейзаж зримо-слуховым и помогают почувствовать настроение автора.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литературы (8 класс)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приёмов чаще всего помогают оживить природный образ в стихотворении.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природа почти всегда связана с деревней: просёлочной дорогой, избами, полями, ивами и берёзами. Такой пейзаж выглядит не отвлечённым, а очень близким и домашним.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и деревенская Россия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природа хранит память о детстве и крестьянском укладе жизни. Поэтому простые картины — закат над околицей, тихая река, вечернее поле — звучат особенно тепло.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образы поэт передаёт уважение к земле, труду и скромной красоте родного края. Его лирика помогает увидеть, как обычный деревенский пейзаж становится поэтическим символом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природные образы в русской лирике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образов показывает не только любимые детали, но и устойчивый способ видеть родной пейзаж в русской поэзии.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небо выступают главными символами; другие образы поддерживают картину пространства, света и движения.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русской пейзажной лирики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2150" y="3260905"/>
            <a:ext cx="22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80905"/>
            <a:ext cx="360000" cy="3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51919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3800" y="1499195"/>
            <a:ext cx="315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Родина: одна тема, два смысла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поле, река и дорога создают картину, которую легко узнать и представить. Через такие детали поэт показывает не просто место, а дорогой сердцу мир.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пейзаж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пейзаж связан с первыми впечатлениями, играми и прогулками. Поэтому природные образы помогают поэту передать личные воспоминания и чувство времени.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детства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описание природы поэты сохраняют особенности русской речи, интонации и образности. Поэтому пейзаж в литературе связан не только с красотой, но и с культурной памятью.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культура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часто напоминает о доме и семье. Тихий двор, тропинка к реке или берёзка у крыльца становятся знаками уюта и защищённости.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стихах звучат знакомые деревья, поля и дороги, возникает более широкое чувство принадлежности к своей стране. Так природа становится образом Родины.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Родины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пейзажное стихотворение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связь между природной картиной, настроением и главным смыслом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в современных школьных впечатлениях
</a:t>
            </a:r>
            <a:endParaRPr lang="en-US" sz="2303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школьный двор блестит лужами, а на асфальте остаются отражения деревьев и неба. В такой картине легко узнать знакомый пейзаж из стихов: простые детали делают обычный день почти лирическим.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после дождя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парк на прогулке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парк становится тише, дорожки светлеют, а деревья кажутся особенно стройными. Ребёнок идёт по снегу и невольно вспоминает поэтические строки о покое, белизне и прозрачном воздухе.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закате вода меняет цвет, трава темнеет, а в небе долго держится светлая полоса. Такое впечатление напоминает, что природа в жизни и в стихах говорит похожими образами — спокойно, ярко и очень понятно.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у реки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настроений природных картин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четыре типичных природных образа и чувства, которые они вызывают в поэзии.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пейзажной лирики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времена года создают разные эмоциональные оттенки, но все они помогают поэту говорить о человеке через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показывает, что природа, память и чувства человека неразделимы. Когда поэт описывает родные деревья, дороги и поля, он говорит и о Родине, и о внутреннем мире.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родной природы учит видеть главное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2026-05-19T05:24:20Z</dcterms:created>
  <dcterms:modified xsi:type="dcterms:W3CDTF">2026-05-19T05:24:20Z</dcterms:modified>
</cp:coreProperties>
</file>