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людей на планете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меняют мир вокруг себя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на одной планете и каждый день пользуемся её дарами. От наших дел зависит, будет ли вокруг чисто, тихо и зелено, поэтому важно учиться действовать бережно и разумно.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деятельность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людей — это всё, что мы делаем для жизни, учёбы и работы: от письма в тетради до строительства домов и перевозки грузов.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дела есть цель и результат. Кто-то лечит, кто-то выращивает еду, кто-то создаёт вещи, которые помогают другим жить удобнее и безопаснее.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деятельность оставляет след. Она может приносить пользу людям, но иногда меняет природу, поэтому важно думать о последствиях заранее.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природа рядом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каждый день берут из природы воду и воздух. Без них нельзя пить, готовить, умываться и дышать, а значит, забота о чистоте очень важна.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земли добывают камень, песок и металлы. Из них строят дома, дороги и разные нужные предметы, но после добычи место нужно аккуратно восстанавливать.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металлы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людей остаются мусор, дым, шум и новые здания. Чтобы планета не уставала, ресурсы нужно расходовать осторожно и не сорить без причины.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человека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древесину, тень и свежий воздух. Если леса вырубать слишком быстро, животным станет тесно, а природе будет труднее восстанавливаться.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растения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где работает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люди учат детей, другие лечат больных, а третьи продают нужные товары. В этих местах всегда много движения и важных дел. Каждая профессия помогает людям жить спокойно и уверенно.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больница и магазин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мастерских и на заводах из материалов делают одежду, игрушки, мебель и технику. Здесь работают машины и люди, а результат труда потом встречается почти в каждом доме.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 мастерская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день начинается рано. Люди кормят животных, собирают молоко и следят за полями. Благодаря их труду на столе появляются свежие продукты, а техника и аккуратность помогают успеть всё вовремя.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ферме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еда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сеют семена, поливают растения и убирают сорняки. Урожаю нужны забота, солнце и терпение.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и уход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созревают, их собирают и везут на склады, в магазины и на кухни. Так еда попадает к людям.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и в садах выращивают овощи, фрукты, ягоды и ухаживают за животными. Эти места занимают большие участки земли.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и сады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Пахари и тракторы готовят поле к посеву. Земля становится мягкой, чтобы семенам было легче прорасти.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земли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города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увеличиваются, когда строят дома, школы, дороги, мосты и парки. Чем больше людей живёт в городе, тем больше ему нужно места и удобств.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здания, асфальт и новые кварталы помогают людям быстро добираться куда нужно. Но природе рядом остаётся меньше пространства для деревьев и травы.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городе есть скверы, аллеи и дворы с зеленью, там приятнее гулять людям и легче жить птицам, белкам и другим соседям.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передвигаются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удобны для поездок по городу и между населёнными пунктами. Но когда машин слишком много, появляются пробки, шум и выхлопные газы.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быстро везут людей и грузы на большие расстояния. Они движутся по рельсам и помогают путешествовать без долгих остановок на дорогах.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корабли соединяют далёкие города и страны. Они нужны для длинных поездок и перевозок, хотя тоже требуют много энергии.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корабли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перевозят сразу много пассажиров. Это помогает добираться до школы, работы и дома без лишней суеты, а на дорогах становится чуть свободнее.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людей влияет на планету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потребности людей превращаются в производство, использование и отходы.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энергия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нужна энергия, чтобы в домах горел свет, работало отопление и можно было готовить еду. Без энергии жизнь быстро стала бы очень неудобной.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ветровые станции помогают получать энергию без дыма. Они не загрязняют воздух так сильно, как уголь и нефть, поэтому природа им рада.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 получают из угля, нефти, газа, воды, ветра и солнца. Разные источники дают разное количество тепла и электричества, а выбирать их нужно разумно.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энергия расходуется бережно, её хватает дольше. Выключенный свет, закрытая дверь и аккуратное пользование приборами тоже помогают планете отдыхать.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вещи вокруг нас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и заводах из сырья делают одежду, посуду, игрушки, тетради и мебель. Здесь работают машины, а люди следят, чтобы изделия были нужными и качественными.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соблюдать правила, заводы могут загрязнять воздух, воду и почву. Поэтому важно очищать выбросы, экономить ресурсы и правильно утилизировать отходы.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помогает людям жить удобнее: в домах появляются техника, а в школах — книги и тетради. Но для этого расходуются вода, энергия и природные материалы.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изучают землю и ищут, где находятся полезные ископаемые. Так узнают, где можно добывать нефть, газ, уголь, руду, песок или глину.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месторождения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получают в шахтах, карьерах и на буровых установках. Это трудная работа, потому что нужно безопасно извлечь ценные породы из земли.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 недрах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землю приводят в порядок: убирают технику, засыпают ямы и высаживают растения. Так участок снова может стать полезным для природы и людей.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отходами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разделяют по материалам: бумагу, пластик, стекло и металл складывают отдельно. Так их легче отправить туда, где они получат вторую жизнь.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сортируют и сдают на переработку, на свалках оказывается меньше отходов. Это помогает беречь землю, воду и воздух вокруг нас.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свалок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экономит природные ресурсы и уменьшает загрязнение. Чем внимательнее люди обращаются с отходами, тем чище становится планета.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специальных предприятиях старые материалы очищают и превращают в новое сырьё. Из него снова можно делать полезные вещи для дома, школы и города.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природу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заповедники и национальные парки, чтобы редкие растения и животные жили спокойно. В таких местах природу стараются почти не тревожить.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и сёлах сажают деревья, убирают мусор и очищают берега рек. Даже одна чистая тропинка уже делает место приятнее.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можно экономить воду и электричество: закрывать кран, выключать свет и беречь вещи. Это простые, но очень полезные шаги.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привыкают заботиться о природе каждый день, вред для планеты становится меньше. Маленькие добрые дела складываются в большую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 строят новые дороги, животным становится труднее находить корм и безопасные места для жизни. Поэтому людям важно не разрушать их дома без необходимости.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 зверям и птицам, создают охраняемые территории, не оставляют мусор в лесу и строят переходы через дороги. Так белки, лисы и многие другие животные чувствуют себя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помогают планете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проверяют, чистые ли воздух, вода и почва. Они помогают замечать загрязнение вовремя и подсказывают, как сделать природу здоровее.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еду для людей и заботятся о земле, растениях и животных. Их труд помогает всем получать хлеб, овощи, фрукты и молоко.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создают более чистые технологии, а спасатели защищают людей в трудных ситуациях. Такие профессии делают жизнь безопаснее и бережнее.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спасатели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лесами, охраняют деревья от пожаров и помогают молодым посадкам расти. Благодаря им лес остаётся домом для многих животных.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каждого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выключать свет, когда он не нужен, и закрывать кран во время чистки зубов. Такие привычки помогают беречь воду и электричество без лишних усилий.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пользоваться многоразовой сумкой, не рвать зря бумагу и аккуратно обращаться с вещами. Тогда меньше мусора отправится в корзину, а потом — на свалку.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сортировать отходы, не бросать мусор мимо урны и не ломать ветки, природа скажет нам «спасибо». И, кажется, даже шуршать от радости.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961191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пешком или едет на автобусе, в воздух попадает меньше выхлопных газов. Это простой способ помочь городу дышать легче.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61191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56047" y="34862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дерево очищает воздух, даёт тень и украшает двор или улицу. С каждым годом оно становится всё полезнее для людей и животных.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56047" y="31516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750903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сдавать старые тетради и газеты отдельно, из них можно сделать новую бумагу. Так экономят лес и уменьшают количество мусора.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750903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бумаги в переработку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людей делят общую планету, поэтому бережное отношение к ресурсам, воздуху и воде важно для всех.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15 ноября 2022 года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на Земле.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людей делят общую планету, поэтому бережное отношение к ресурсам, воздуху и воде важно для всех.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миллиардов
</a:t>
            </a:r>
            <a:endParaRPr lang="en-US" sz="6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планета — одна история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строят, выращивают, учат, лечат и перевозят — и каждый день меняют Землю. Если делать это разумно, планета отвечает чистым воздухом, водой и доброй жизнью для всех.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2026-05-21T08:11:18Z</dcterms:created>
  <dcterms:modified xsi:type="dcterms:W3CDTF">2026-05-21T08:11:18Z</dcterms:modified>
</cp:coreProperties>
</file>