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развития хозяйства Австралии и Океании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контрастов: от высокоразвитых экономик до уязвимых островных хозяйств.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региона формируется удалённостью от мировых центров, прибрежным расселением и сильной зависимостью от морских и воздушных путей. Основные связи направлены в Азиатско-Тихоокеанский регион, где сосредоточены крупнейшие рынки сбыта и поставок.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 хозяйство: как пространство задаёт экономику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Колониальный период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строилась на вывозе шерсти, золота, древесины и сельскохозяйственного сырья. Такая специализация закрепила сырьевую ориентацию хозяйства и зависимость от внешнего спроса.
</a:t>
            </a:r>
            <a:endParaRPr lang="en-US" sz="1389" dirty="0"/>
          </a:p>
        </p:txBody>
      </p:sp>
      <p:sp>
        <p:nvSpPr>
          <p:cNvPr id="9" name="Text 2"/>
          <p:cNvSpPr txBox="1"/>
          <p:nvPr/>
        </p:nvSpPr>
        <p:spPr>
          <a:xfrm>
            <a:off x="2487312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половина XX века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Усилились промышленность, транспорт и городское хозяйство. Крупные города стали центрами управления, переработки и внутреннего рынка.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632519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1970-х годов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 выросла роль услуг, образования, финансов и международной торговли. Экономика стала более сложной, но добыча сырья и агроэкспорт сохранили ключевое значение.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766372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этап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сочетает развитую сферу услуг с мощным экспортом полезных ископаемых и продовольствия. Именно это обеспечивает валютные поступления и поддерживает конкурентоспособность.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этапы формирования хозяйства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услуг формирует экономическое ядро страны, а сырьевые отрасли дают значительную часть экспортных доходов.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Австралии опирается на услуги, но промышленность и добыча остаются важнейшими источниками внешней выручки.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Всемирного банка и национальной статистики Австралии, последние доступные оценки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 Австралии по основным секторам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3393" y="1774824"/>
            <a:ext cx="2331629" cy="2789239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как основа экспортной модели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1891606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Минеральное лидерство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входит в число крупнейших мировых поставщиков железной руды, угля, бокситов, золота и урана. Сырьевой экспорт обеспечивает значительную часть валютных поступлений и связывает экономику с азиатским спросом.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05983" y="1891606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районы добычи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добывающие районы сосредоточены в Западной Австралии, Квинсленде и Новом Южном Уэльсе. Такое размещение формирует мощные транспортные коридоры от месторождений к побережью.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58775" y="3388668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Портовая ориентация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Вывоз сырья идёт через крупные морские порты, где концентрируются хранение, перевалка и логистика. Это делает портовую инфраструктуру стратегически важной для всей экспортной модели.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405983" y="3388668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Рыночная зависимость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на сырье усиливает чувствительность к мировым ценам и конъюнктуре в Азии. При снижении спроса быстро меняются доходы бюджета, инвестиции и занятость в удалённых районах.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307178"/>
            <a:ext cx="3848986" cy="1533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разницу между диверсифицированными экономиками и островными хозяйствами с узкой специализацией.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экономика и уже её специализация, тем сильнее зависимость от импорта, внешнего спроса и природных рисков.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страновым экономическим профилям и общеизвестной структуре хозяйства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ведущих экономик Австралии и Океании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Австралийские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специализируется на пшенице, ячмене и хлопке, а также на разведении овец и крупного рогатого скота. Эти отрасли особенно важны для экспорта и занятости в сельских районах.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Зеландия и животноводство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Зеландия известна молочной продукцией, мясом и шерстью. Высокое качество и ориентированность на внешний рынок делают агросектор одной из опор национального дохода.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Климатический фактор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Урожайность и объёмы производства зависят от осадков, засух и колебаний климата, включая Эль-Ниньо. Поэтому сельское хозяйство региона требует постоянной адаптации к погодным рискам.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26124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 устойчивость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Орошаемое земледелие, механизация и современные агротехнологии помогают стабилизировать урожаи. Это особенно важно в условиях неравномерного увлажнения и большой пространственной протяжённости.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 продовольственная специализация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путь продукции от добычи и производства до валютных поступлений и новых инвестиций.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экспортная выручка региона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в регионе тесно связана с морскими маршрутами, портами и устойчивыми соглашениями с азиатскими рынками.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азиатских партнёров делает экономику чувствительной к колебаниям спроса, цен и логистики.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внешнеторговым связям Австралии и Новой Зеландии; относительная шкала по значимости партнёров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торговые партнёры Австралии и Новой Зеландии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и переработка: рост добавленной стоимости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9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база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Австралии развиты металлургия, химическая промышленность, производство оборудования для горнодобывающей отрасли и оборонный сектор. Эти отрасли повышают технологическую сложность экономики и поддерживают занятость в городах.
</a:t>
            </a:r>
            <a:endParaRPr lang="en-US" sz="1509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сырья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Новой Зеландии особенно важна переработка молока, мяса и древесины. Благодаря этому страна продаёт не только сырьё, но и продукцию с более высокой стоимостью.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роста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Удалённость от крупных рынков, высокая стоимость перевозок и жёсткая конкуренция на мировом рынке замедляют расширение обрабатывающей промышленности. Это делает модернизацию особенно необходимой.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приоритет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добавленной стоимости становится ключевой задачей для всего региона. Успех зависит от технологий, квалифицированных кадров и способности связывать сырьевую базу с переработкой.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3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Курорты, которые кормят острова
</a:t>
            </a:r>
            <a:pPr algn="l" indent="0" marL="0">
              <a:lnSpc>
                <a:spcPct val="100000"/>
              </a:lnSpc>
              <a:buNone/>
            </a:pPr>
            <a:r>
              <a:rPr lang="en-US" sz="3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Фиджи и в других тихоокеанских странах туристический поток поддерживает отели, кафе, перевозки и мелкий бизнес. Пляжи, лагуны и тёплый климат делают отдых главным экспортным ресурсом, который невозможно вывезти, но можно показать гостям.
</a:t>
            </a:r>
            <a:endParaRPr lang="en-US" sz="973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 экономический капитал
</a:t>
            </a:r>
            <a:pPr algn="l" indent="0" marL="0">
              <a:lnSpc>
                <a:spcPct val="100000"/>
              </a:lnSpc>
              <a:buNone/>
            </a:pPr>
            <a:r>
              <a:rPr lang="en-US" sz="3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рифы, дайвинг и экотуризм формируют образ Океании на мировом рынке услуг. Чем лучше сохраняются побережья и морские экосистемы, тем устойчивее доходы местных жителей и тем выше привлекательность островов для путешественников.
</a:t>
            </a:r>
            <a:endParaRPr lang="en-US" sz="1057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Сезонный спрос и рабочие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3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особенно важен для занятости молодёжи и жителей малых островов, где альтернативных отраслей немного. В высокий сезон возрастает спрос на транспорт, ремёсла и торговлю, а доходы быстро отражаются на жизни целых общин.
</a:t>
            </a:r>
            <a:endParaRPr lang="en-US" sz="1098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как важнейшая отрасль островных государств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уязвимы малые острова с ограниченным запасом земли, топлива и продовольствия. Их экономика быстро реагирует на сбои поставок и климатические потрясения.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уже хозяйственная база, тем сильнее внешние шоки влияют на цены, занятость и бюджетную устойчивость.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Всемирного банка, АБР и UNDP для стран Океании, 2023–2024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уязвимости островных государств Океании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1876729"/>
            <a:ext cx="542225" cy="4819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831" y="1876728"/>
            <a:ext cx="542227" cy="4819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0889" y="1876728"/>
            <a:ext cx="542227" cy="4819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5606" y="1838326"/>
            <a:ext cx="488936" cy="55878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элементы хозяйственных связей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порты
</a:t>
            </a:r>
            <a:pPr algn="l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связывают добывающие районы и островные государства с внешними рынками. Через них проходят сырьё, продовольствие, топливо и большая часть импортных товаров первой необходимости.
</a:t>
            </a:r>
            <a:endParaRPr lang="en-US" sz="1705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Авиасообщение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удалённых островов авиация обеспечивает пассажирские перевозки, срочную доставку грузов и туристический поток. Без регулярных рейсов резко падает доступность медицины, образования и бизнеса.
</a:t>
            </a:r>
            <a:endParaRPr lang="en-US" sz="1705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3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коридоры
</a:t>
            </a:r>
            <a:pPr algn="l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Австралии железные дороги и автотрассы соединяют месторождения, сельскохозяйственные районы и побережье. Такая сеть снижает издержки доставки и делает экспорт более конкурентоспособным.
</a:t>
            </a:r>
            <a:endParaRPr lang="en-US" sz="1543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Энергетическая база
</a:t>
            </a:r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Надёжное электроснабжение особенно важно для переработки сырья, охлаждения продуктов и работы портов. В островных странах перебои с энергией сразу повышают стоимость жизни и ограничивают развитие.
</a:t>
            </a:r>
            <a:endParaRPr lang="en-US" sz="152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7646" y="2728778"/>
            <a:ext cx="4868710" cy="19403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6953" y="153543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из каких источников формируется доход и где слабее всего проявляется экономическая устойчивость.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782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большинства островных экономик доход строится на одном-двух источниках, поэтому климат и внешние поставки быстро превращаются в фактор риска.
</a:t>
            </a:r>
            <a:endParaRPr lang="en-US" sz="1369" dirty="0"/>
          </a:p>
        </p:txBody>
      </p:sp>
      <p:sp>
        <p:nvSpPr>
          <p:cNvPr id="6" name="Text 1"/>
          <p:cNvSpPr txBox="1"/>
          <p:nvPr/>
        </p:nvSpPr>
        <p:spPr>
          <a:xfrm>
            <a:off x="4944317" y="1535430"/>
            <a:ext cx="3840909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АБР, Всемирного банка и национальной статистики островных государств, 2023–2024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Доходы и специализация отдельных островных экономик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07562" y="1703704"/>
            <a:ext cx="1376742" cy="2808334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как ограничитель развития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81649" y="2473325"/>
            <a:ext cx="140369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Засуха и жара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Австралии дефицит влаги снижает урожайность, повышает расходы на орошение и делает сельское хозяйство более зависимым от погодных колебаний и запасов воды.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193362" y="2473325"/>
            <a:ext cx="1403688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 и штормы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пожары в Австралии и тропические штормы на островах повреждают жильё, дороги и линии электропередачи, из-за чего растут потери бизнеса и бюджетные расходы.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905074" y="2473325"/>
            <a:ext cx="1403685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Угроза побережьям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островных стран особенно опасны размыв берегов, повышение уровня океана и разрушение рифов. Эти процессы напрямую бьют по туризму, рыболовству и портовой инфраструктуре.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616786" y="2473325"/>
            <a:ext cx="1448790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и 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Снизить ущерб помогают экономия воды, страхование рисков, укрепление берегов, восстановление экосистем и более осторожное использование природных ресурсов, особенно в малых государствах.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преобразований хозяйства региона от сырьевой и туристической зависимости к более разнообразной экономике.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более устойчивой модели развития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крупных центрах сосредоточены управление, образование и медицина, а на островах именно столицы часто становятся единственными узлами роста и доступных услуг.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роль городов и сервиса, тем сильнее экономика зависит от транспорта, коммуникаций и качества инфраструктуры.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ООН, Всемирного банка и национальных статистических служб, 2023–2024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 занятость в странах региона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Региональная интеграция и международные связи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4" y="1902757"/>
            <a:ext cx="2597323" cy="1105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соглашения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и Новая Зеландия участвуют в соглашениях, которые упрощают обмен товарами и услугами. Это снижает барьеры, ускоряет поставки и делает регион более связанным с мировыми рынками.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269904" y="1902757"/>
            <a:ext cx="2597324" cy="1105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островов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экономики региона помогают тихоокеанским островам через финансирование проектов, гуманитарную помощь и программы восстановления после стихийных бедствий. Такая поддержка повышает устойчивость малых государств.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58773" y="3350142"/>
            <a:ext cx="2597323" cy="1105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логистика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Региональная кооперация особенно важна для авиасообщения, портов и межостровных перевозок. Совместные решения снижают издержки доставки и облегчают снабжение удалённых территорий.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269904" y="3350142"/>
            <a:ext cx="2597324" cy="1105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рабочей силой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Сезонная занятость и трудовая миграция помогают перераспределять рабочую силу между странами. Для островов это ещё и источник денежных переводов, поддерживающих потребление и местный бизнес.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6187900" y="1902757"/>
            <a:ext cx="2597324" cy="1105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кадры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программы и миграция студентов создают долгосрочные связи между странами. Выпускники часто возвращаются домой с новыми навыками, которые помогают развивать управление и сферу услуг.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 — Австралия и Новая Зеландия — формируют наиболее развитое экономическое ядро региона.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Всемирного банка и ООН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этом фоне контраст особенно заметен: рядом с мощными экономиками существуют малые островные государства с узкой специализацией и высокой уязвимостью.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и Океания: рост через разнообразие и устойчивость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региона зависит от того, насколько успешно он совместит сырьевые доходы, услуги и туризм с переработкой, инновациями и защитой от климатических угроз. Именно разнообразие делает хозяйство сильнее.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2026-06-03T01:29:04Z</dcterms:created>
  <dcterms:modified xsi:type="dcterms:W3CDTF">2026-06-03T01:29:04Z</dcterms:modified>
</cp:coreProperties>
</file>