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5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и многочлены в алгебре 7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основные понятия темы и научимся видеть структуру выражений.
</a:t>
            </a:r>
            <a:endParaRPr lang="en-US" sz="3255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и многочлены позволяют записывать формулы короче, быстрее упрощать вычисления и уверенно работать с буквенными выражениями в геометрии, движении и других задачах 7 класса.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выражение, в котором числа и буквы перемножаются, а не складываются. Поэтому 7a, -3×2 и 2a2b считаются одночленами.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множитель в одночлене называют коэффициентом. В записи -3×2 коэффициент равен -3, а в 5mn — 5; он показывает, сколько таких буквенных частей берётся.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 составлена из переменных и их степеней: например, в 2a2b это a2b. Именно она определяет, какие одночлены можно сравнивать и упрощать.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умножение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одночлена нет знаков сложения или вычитания между частями. Все множители соединены умножением, поэтому одночлен читается как одно целое выражение.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одночленов и их признаки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одночленов и увидим, как находить коэффициент, буквенную часть и степень.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 равна сумме показателей степеней всех букв. У числа без букв степень равна 0.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столько получается у одночлена 4×3y2 после сложения показателей степеней букв.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показывает, насколько «сложен» одночлен по буквенной части. Чем больше сумма показателей, тем выше степень и тем удобнее сравнение одночленов.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одночленов по степени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одинаковые коэффициенты не означают одинаковую степень: решающими остаются буквы и их показатели.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одночлен имеет степень 0, а степень с буквами зависит только от показателей, а не от числа перед ними.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определения степени одночлена, 7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и буквенная часть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 — это число, которое умножается на буквенную часть. В -9x он равен -9, а в ½ab — ½; знак входит в коэффициент полностью.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буквенную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 включает переменные и их степени, например x, ab или x2. Она показывает, какие буквы участвуют в одночлене и как они повторяются.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разделять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помогает правильно сравнивать одночлены, находить степень и выполнять преобразования. Если коэффициент перепутать с буквами, легко допустить ошибку в 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членов бывает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многочлене может быть один, два, три и больше членов. Поэтому по одному только количеству частей уже можно отличить его от одночлена.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+ и — показывают, как соединены члены многочлена. Они не входят в буквенную часть, но обязательно учитываются при чтении и вычислениях.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многочлена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одночлен внутри многочлена называют его членом. Именно по членам удобно выделять похожие части и выполнять дальнейшие преобразования выражения.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 — это сумма или разность нескольких одночленов. В записи 3×2+2x-5 каждая часть отделена знаком действия и остаётся отдельным членом.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признаки двух видов выражений и зафиксируем их ключевые отличия.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состоит из нескольких одночленов, соединённых знаками сложения или вычитания, а одночлен записывается как одно произведение.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и многочлен: главное различие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что перед нами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записи по признакам одночлена и многочлена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буквенная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отличаются только коэффициентами, но имеют одну и ту же буквенную часть. Например, 3x и -5x или 2ab и 7ab можно объединять при преобразовании выражений.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слагаемые подобные, их коэффициенты складывают или вычитают, а буквенная часть остаётся без изменений. Так выражение становится короче и удобнее для дальнейших вычислений.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Неподобные слагаемые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с разными буквенными частями не объединяют: 2x и 2x², 3a и 3b, 4 m² и 4 m³ — это разные выражения. У них нельзя складывать коэффициенты.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подобные слагаемые помогает быстро упрощать многочлены, не путаться в записях и получать правильный ответ. Это один из основных шагов в алгебре 7 класса.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одинаковые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выражении находят слагаемые с одинаковой буквенной частью. Затем группируют их рядом, чтобы было видно, какие коэффициенты нужно сложить или вычесть. После этого остаётся только выполнить действие.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одной буквой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4x + 3x — 2x все слагаемые подобны. Коэффициенты 4, 3 и -2 объединяются, поэтому получается 5x. Буква x остаётся одной и той же, меняется только числовая часть.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несколькими буквами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7a² — 2a² + a² можно работать так же, потому что буквенная часть совпадает. Складывая коэффициенты 7, -2 и 1, получаем 6a². Такой приём часто используют при упрощении выражений.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значение многочлена зависит от переменной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значения здесь становится заметнее с каждым следующим значением x. Это показывает, что в многочленах степень переменной влияет на скорость изменения результата.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x, тем быстрее увеличивается значение выражения; квадратный член делает рост нелинейным.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указанным в условии презентации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результат приводят к стандартному виду: сначала числа и одночлены с одинаковыми буквами, затем более простая запись. Например, (2x+3)+(x-5)=3x-2.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подобные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находят подобные слагаемые и объединяют их. Так выражение становится короче, а коэффициенты складываются или вычитаются без изменения буквенной части.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минус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знак «-», то все знаки внутри меняются на противоположные. Это особенно важно в выражениях вида a — (b — c), где легко допустить ошибку.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Раскрыть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убирают скобки, чтобы увидеть все члены многочлена. Если перед скобками стоит знак «+», запись внутри не меняется и можно сразу переходить к следующему шагу.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преобразования многочлена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упрощении выражений с многочленами.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полезно посмотреть, все ли члены учтены и правильно ли записаны знаки. Это помогает избежать пропуска слагаемого и получить точный ответ.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распределительность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опирается на распределительное свойство умножения. Оно позволяет раскрывать скобки, упрощать выражения и переходить от короткой записи к удобной для вычислений форме.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Перемножить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перемножают числовые множители. Если в произведении есть буквы, их записывают вместе и используют правила умножения степеней, когда это нужно для одинаковых оснований.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умножают на каждый член многочлена по очереди. Так выражение 3(a+2b) превращается в 3a+6b, потому что число 3 распределяется на обе части суммы.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одночленами и многочленами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частые ошибки, которые встречаются при упрощении выражений и раскрытии скобок.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внимательно сравнивать буквенную часть, следить за знаками и правильно определять степень одночлена.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«Одночлены и многочлены»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многочлены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помогают записывать условия задач коротко и без лишних повторов. Поэтому их используют почти в каждом разделе школьной математики.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применение в формулах площади и периметра, а также в задачах на движение и геометрические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тематическому распределению примеров из школьного курса математики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x² + 5x + 6 встречаются в учебных задачах, где нужно связать неизвестное число с несколькими действиями. Такая запись удобна, когда важно показать не только ответ, но и ход рассуждений.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 = 2(a + b) показывает, как многочлен помогает описать периметр прямоугольника. Вместо длинного объяснения достаточно одной записи, в которой сразу видны обе стороны и действие с ними.
</a:t>
            </a:r>
            <a:endParaRPr lang="en-US" sz="112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в задачах и моделях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одночленах и многочленах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и многочлены помогают записывать выражения кратко и точно. Если помнить про коэффициент, степень, подобные слагаемые и знаки, можно уверенно упрощать выражения и решать задачи 7 класса.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2026-05-29T20:26:01Z</dcterms:created>
  <dcterms:modified xsi:type="dcterms:W3CDTF">2026-05-29T20:26:01Z</dcterms:modified>
</cp:coreProperties>
</file>