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954238"/>
            <a:ext cx="41433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превращает Землю в понятный масштабированный рисунок: города, реки, горы и страны.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3375" y="1127875"/>
            <a:ext cx="5853600" cy="1652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карты: как они помогают узнавать мир
</a:t>
            </a:r>
            <a:endParaRPr lang="en-US" sz="3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карты важны в географии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карты появились много веков назад, чтобы отмечать реки, берега, пути и границы. Сегодня они бывают бумажными и электронными: их создают по спутниковым снимкам и измерениям на местности. Карта — модель территории, помогающая понять Землю.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карта отображает поверхность Земли в уменьшенном виде. На ней можно увидеть материки и океаны, моря и страны, а также столицы и крупные города. Это помогает ориентироваться и сравнивать территории.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общих объектов, карта показывает природные элементы: реки, озёра, горы и равнины. Эти детали важны для понимания климата, природы и хозяйства. Так проще отвечать на вопросы «где это находится?».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карту точно помогают её элементы: название, масштаб, легенда и стороны горизонта. Иногда ещё используют координатную сетку. Без этих подсказок легко перепутать объекты или расстояния.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географическая карта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во сколько раз карта меньше настоящей местности. Если масштаб крупный, на карте видно больше деталей — например, улицы и отдельные здания. Так удобнее рассматривать небольшие районы.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масштаб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масштаб мелкий, на карту помещается большая территория — вплоть до страны или материка. При масштабе 1:100 000 1 см на карте соответствует 1 км на местности. Это помогает быстро переводить расстояния.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масштаб влияет на детали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карты: уменьшение реальной местности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карт по содержанию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карты решают разные задачи: одна показывает природу, другая — государства, а третья — конкретный признак местности.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типа карты зависит от того, что именно вы хотите узнать: рельеф, границы, особенности природы или подробности местности.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 и основы картографии (обобщение)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683605"/>
            <a:ext cx="4684800" cy="9635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карт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подбирается под задачу: один тип акцентирует природу, другой — границы и государства, третий — один показатель, а топографическая — максимум деталей.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район может быть представлен по-разному: разные карты отвечают на разные вопросы.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география, картография (обобщённая классификация)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карту по порядку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чтения карты: от названия к поиску объектов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774" y="1038103"/>
            <a:ext cx="319275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38103"/>
            <a:ext cx="46440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68903"/>
            <a:ext cx="464400" cy="412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68903"/>
            <a:ext cx="464400" cy="4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и легенда карты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воду показывают синим цветом. Так реки, озёра и моря легко отличить друг от друга. Легенда уточняет, какой именно объект обозначен знаком.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Значки воды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 и равнины обычно обозначают зелёным цветом. Такой цвет помогает быстро понять, где местность более ровная. Легенда объясняет, какие оттенки соответствуют высотам и типам рельефа.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Земли и равнины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Линиями на карте изображают дороги, реки и границы. По форме и толщине линий можно различать виды объектов. Чтобы не ошибиться, нужно сверяться с легендой.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границы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— это список условных обозначений с пояснениями. Она связывает значок с реальным объектом или явлением. Чем внимательнее изучить легенду, тем точнее чтение карты.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как ключ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290" y="1424925"/>
            <a:ext cx="2715420" cy="33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60200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большинстве карт север расположен вверху, юг — внизу, запад — слева, восток — справа. Стороны горизонта нужны, чтобы понимать направление движения. Так проще определить, где находится объект относительно другого.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360000"/>
            <a:ext cx="84240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горизонта и ориентирование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6174075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ветров и компас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ориентирования используют розу ветров или изображение компаса. Эти элементы показывают, где на карте север. При работе с картой местности и в походах они помогают не сбиться с маршрута.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Координаты: где находится объект на карте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помогают находить место на Земле точнее, чем по одному названию. Пересечение широты и долготы задаёт позицию объекта.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координат связывает карту с реальной поверхностью Земли. Нулевая широта и нулевая долгота служат точками отсчёта.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 (обобщённые определения координат)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— это неровности земной поверхности. На картах его показывают с помощью горизонталей, отметок высот и окраски по ступеням. Так можно «увидеть» высоты даже без поездки на место.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Горизонтали соединяют точки одинаковой высоты. Когда они расположены близко, склон крутой: поверхность меняется резко. Если линии редкие, склон пологий, а подъём происходит постепенно.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наглядности используют цвет. Низменности часто окрашивают в зелёный, возвышенности — в жёлтый, а горы — в коричневые оттенки. По комбинации линий и цветов рельеф читается точнее.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 карте изображают рельеф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местности и топографическая карта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местности показывает небольшой участок очень подробно: двор школы, парк или квартал. На нём можно рассмотреть, где расположены здания, дорожки и другие объекты рядом.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Топографическая карта охватывает большую территорию, но тоже содержит множество деталей. На ней нередко отображают дороги, леса, реки, мосты, высоты и отдельные сооружения.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план и топографическая карта нужны для походов, строительных работ и изучения территории. По ним проще сравнивать участки и выбирать безопасные, удобные направления.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таких карт — практичность. Они помогают планировать маршруты и понимать, как устроена местность: где подъёмы, где ровнее, как связаны между собой дороги и водные пути.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цифровые карты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карты позволяют не только смотреть местность, но и отмечать места, пользоваться поиском по адресу и получать подсказки о времени пути.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распределению видно, что чаще всего цифровые карты применяют для перемещений и логистики, а затем — для обучения и поддержки служб экстренной помощи.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примеры сфер применения цифровых карт; точные доли не приводятся (данные в процентах ориентировочные для диаграммы).
</a:t>
            </a:r>
            <a:endParaRPr lang="en-US" sz="12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спутниковых изображениях заметны русла рек, береговые линии и водоёмы. Иногда облачность закрывает часть поверхности, но даже по видимым фрагментам можно понять, где находятся ключевые природные объекты и как устроены окружающие территории.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озёра, которые «видны сразу», даже под облаками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Снимок выглядит как вид сверху: отчётливо различаются лесные участки, сельскохозяйственные поля и крупные городские районы. Такой ракурс помогает быстро сопоставить, где природные зоны сменяются застройкой, и как меняется ландшафт по площади.
</a:t>
            </a:r>
            <a:endParaRPr lang="en-US" sz="1179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высоты: леса, поля и города на одном снимке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7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практика наблюдений: спутниковые снимки в картинках
</a:t>
            </a:r>
            <a:endParaRPr lang="en-US" sz="197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622430"/>
            <a:ext cx="4684800" cy="22528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карту менее точной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зависит от того, как карту «переносят» на бумагу или экран, насколько мелкий масштаб выбран, и насколько данные обновлены. При перегруженности знаками даже верная информация читается хуже.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 и основы картографии (обобщение учебного материала).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карта создана с неудачной проекцией, выбран слишком мелкий масштаб или данные давно не обновлялись, пользователю легче ошибиться при чтении и выводах.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создают современную карту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типовой рабочий процесс: от сбора данных до выпуска карты.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в истории открытий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карты помогали ориентироваться и описывать известные территории. Люди отмечали берега, пути и направления, постепенно уточняя знания о природе и расстояниях.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и ранние учёные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карты стали важным инструментом мореплавателей. По ним прокладывали маршруты и находили новые земли, сравнивая наблюдения с уже известными участками.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Великих географических открытий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картография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картография объединяет исторический опыт и методы географии с современными технологиями. Цифровые карты точнее, их легче обновлять и использовать для разных задач.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одна местность на разных картах выглядит по-разному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выбирают другую «смысловую задачу», меняется и содержание карты: одни объекты выделяют, другие показывают схематичнее или вовсе убирают.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внешний вид местности определяется масштабом и тем, что именно карта хочет объяснить пользователю для конкретной цели.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3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диаграмма для объяснения принципов выбора карт; точные статистические данные не приводятся.
</a:t>
            </a:r>
            <a:endParaRPr lang="en-US" sz="130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350" y="3260905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4650" y="3260905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7950" y="3260905"/>
            <a:ext cx="360000" cy="36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78000" y="1519195"/>
            <a:ext cx="360000" cy="3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76300" y="1499195"/>
            <a:ext cx="270000" cy="360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работы с географической картой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4513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позволяет переводить расстояния с карты в реальность. Полезно уметь понимать, во сколько раз уменьшается территория, и сравнивать расстояния между объектами.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9363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Находить масштаб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3046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Зная, где север, юг, запад и восток, можно ориентироваться на местности и правильно задавать направление движения. Помогают отметки направления на самой карте.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7896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Определять стороны горизонта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1579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карты дают разный «взгляд» на территорию. Сравнение помогает понять, что именно передаёт каждая из них: природу, границы, климат или население.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66429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разные карты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8780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объясняет условные знаки и цвета. Если не заглянуть в неё, легко перепутать реки, границы и типы местности, даже когда объекты видны на карте.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23629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легенду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7313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задают точное положение на Земле. Умение читать широту и долготу помогает быстро найти нужную точку и понять, где она расположена относительно других мест.
</a:t>
            </a:r>
            <a:endParaRPr lang="en-US" sz="1200" dirty="0"/>
          </a:p>
        </p:txBody>
      </p:sp>
      <p:sp>
        <p:nvSpPr>
          <p:cNvPr id="24" name="Text 11"/>
          <p:cNvSpPr txBox="1"/>
          <p:nvPr/>
        </p:nvSpPr>
        <p:spPr>
          <a:xfrm>
            <a:off x="52162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Находить объекты по координатам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превращает сложную поверхность Земли в понятную модель. Она объединяет масштаб, условные знаки, легенду, направления и координаты, чтобы учиться, ориентироваться, путешествовать и узнавать мир.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идея: карта помогает понять Землю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2026-05-12T23:29:43Z</dcterms:created>
  <dcterms:modified xsi:type="dcterms:W3CDTF">2026-05-12T23:29:43Z</dcterms:modified>
</cp:coreProperties>
</file>