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2028725"/>
            <a:ext cx="8424000" cy="10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природы Земли
</a:t>
            </a:r>
            <a:endParaRPr lang="en-US" sz="3400" dirty="0"/>
          </a:p>
        </p:txBody>
      </p:sp>
      <p:sp>
        <p:nvSpPr>
          <p:cNvPr id="5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взаимосвязанные оболочки и непрерывные процессы.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узнаем, как устроены оболочки Земли, почему они связаны между собой и как это влияет на климат, рельеф, воду, жизнь и природные опасности.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природа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этих связей Земля выглядит как единый организм, а не как набор отдельных объектов. Именно поэтому климат, почвы и растительность тесно зависят друг от друга.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механизм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медленные процессы, такие как движение плит или круговорот воды, постепенно меняют облик планеты. Эти изменения заметны по горам, рекам, лесам и пустыням.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в движении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образует атмосферу, вода — гидросферу, твёрдые породы — литосферу, а живые организмы — биосферу. Вместе они создают условия, в которых возможны погода и жизнь.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оболочки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части системы изменения сразу отражаются на других. Например, тепло океана влияет на воздух, а рельеф способен менять направление ветров и количество осадков.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Постоянные связи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связи в природе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5089" y="1302450"/>
            <a:ext cx="2773822" cy="3377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образуются облака, ветер и осадки. Из-за этого меняется погода, а вместе с ней условия для жизни людей, растений и животных.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осадки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атмосферы на Земле было бы слишком холодно днём и слишком холодно ночью. Она помогает сглаживать перепады температуры и делает жизнь устойчивой.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Тепловой щит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составе воздуха больше всего азота и кислорода. Именно кислород нужен большинству живых организмов для дыхания, а азот участвует в природных процессах и круговоротах веществ.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воздуха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окружает Землю и удерживается её притяжением. Она служит защитным экраном, который ослабляет опасное космическое излучение и помогает сохранять тепло у поверхности.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планеты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Атмосфера: воздушная оболочка планеты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воды на планете находится в Мировом океане, поэтому именно он сильнее всего влияет на тепло и климат Земли.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ЕГЭ/школьные справочные материалы по географии; данные о распределении поверхности Земли, 2024
</a:t>
            </a:r>
            <a:endParaRPr lang="en-US" sz="1059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поверхности Земли покрыто водой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
</a:t>
            </a:r>
            <a:endParaRPr lang="en-US" sz="7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000" y="1108175"/>
            <a:ext cx="8424000" cy="195792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твёрдую оболочку Земли, материки и океаническое дно. Её верхняя часть — земная кора, где сосредоточены горные породы и минералы.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524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использует литосферу в хозяйстве, но её ресурсы не бесконечны. Поэтому важно добывать полезные ископаемые разумно и бережно относиться к земле.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1524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и охрана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56200" y="3625250"/>
            <a:ext cx="2631600" cy="78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недрах и на поверхности литосферы находятся полезные ископаемые: уголь, нефть, газ, руды, соль и строительные материалы. Они формируются очень долго.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256200" y="3209800"/>
            <a:ext cx="2631600" cy="3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Литосфера: твёрдая оболочка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солнечной поляне растение тянется к свету, корни впитывают влагу, а листья создают пищу. Так начинается жизнь, от которой зависят насекомые, птицы и звери. Даже почва здесь постоянно меняется под действием корней и опавших листьев.
</a:t>
            </a:r>
            <a:endParaRPr lang="en-US" sz="963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меняют среду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мир бактерий и грибов кажется незаметным, но именно они разлагают остатки организмов. Благодаря этому в почву возвращаются вещества, необходимые новым растениям. Биосфера держится на таких непрерывных, но скрытых процессах.
</a:t>
            </a:r>
            <a:endParaRPr lang="en-US" sz="945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и на лугу животные ищут корм, воду и укрытие. Одни опыляют растения, другие распространяют семена, а третьи поддерживают равновесие в природе. Без удобных условий обитания многие виды не смогли бы выжить.
</a:t>
            </a:r>
            <a:endParaRPr lang="en-US" sz="1082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 среда обитания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97264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быстро: утром может светить солнце, днём пойти дождь, а вечером подняться ветер. Её описывают по текущим признакам воздуха в одном месте.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97264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сейчас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180389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один дождливый день не делает местность влажным климатом. Чтобы говорить о климате, наблюдают погоду долго и сравнивают данные за разные годы.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80389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не одно и то же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338827" y="1615417"/>
            <a:ext cx="2458703" cy="8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показывает, какой погода бывает обычно в течение многих лет. Он помогает понять, почему в одних районах жарко и сухо, а в других прохладно и влажно.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338827" y="1268292"/>
            <a:ext cx="2458703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Многолетняя картина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 климат: в чём разница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формируется не одним фактором, а их сочетанием. Ближе к экватору солнечного тепла больше, а в горах и вдали от океана условия становятся суровее.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работают вместе: одни определяют количество тепла, другие — влажность и перенос воздуха. Поэтому климат каждого района имеет свои особенности.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обобщение факторов климата
</a:t>
            </a:r>
            <a:endParaRPr lang="en-US" sz="1168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 климат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37707" y="1270534"/>
            <a:ext cx="4146300" cy="340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762950" y="157057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накапливают основную часть воды планеты и переносят тепло на большие расстояния. Благодаря этому они смягчают климат и влияют на погоду прибрежных территорий.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2938" y="117000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тепло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62950" y="4081025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сохраняют пресную воду в твёрдом виде и очень медленно двигаются. При движении они шлифуют породы, углубляют долины и изменяют поверхность Земли.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762938" y="3680450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рельеф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762950" y="2825800"/>
            <a:ext cx="3706500" cy="5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собирают воду с суши, питаются дождями и снегом, а затем несут её в моря и океаны. Они формируют долины, поймы и удобные для жизни территории.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762938" y="2425225"/>
            <a:ext cx="37065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сток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на Земле: океаны, реки, ледники
</a:t>
            </a:r>
            <a:endParaRPr lang="en-US" sz="2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запускает испарение, а ветер переносит водяной пар и облака по планете.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 от океана к небу и обратно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047" y="1474950"/>
            <a:ext cx="438000" cy="43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8247" y="1498750"/>
            <a:ext cx="439200" cy="390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находятся высоко над уровнем моря, но имеют относительно ровную поверхность. Такое сочетание высоты и ровности отличает их от гор и низменностей.
</a:t>
            </a:r>
            <a:endParaRPr lang="en-US" sz="1200" dirty="0"/>
          </a:p>
        </p:txBody>
      </p:sp>
      <p:sp>
        <p:nvSpPr>
          <p:cNvPr id="12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постоянно меняются под действием рек, ветра, льда и выветривания. Поэтому поверхность Земли не выглядит одинаковой даже в пределах одной страны.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в движении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горы образуются там, где земная кора поднимается и смещается. Они влияют на погоду, задерживают влажные воздушные массы и становятся естественными водоразделами.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 жизни и хозяйства, потому что поверхность здесь сравнительно ровная. По ним легче прокладывать дороги, строить города и вести сельское хозяйство.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439" y="1145300"/>
            <a:ext cx="799722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трёх крупных форм рельефа помогает увидеть различия в высоте, форме поверхности и особенностях территории.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отличаются наибольшей высотой и неровностью, равнины — большей ровностью, а плоскогорья объединяют значительную высоту с относительно плоской поверхностью.
</a:t>
            </a:r>
            <a:endParaRPr lang="en-US" sz="1097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географических признаков форм рельефа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земной поверхности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земной коры движутся очень медленно, но их взаимодействие меняет поверхность материков и океанов.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движутся плиты и что из этого получается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Уголь, нефть и газ используют как топливо и сырьё. Они образовались из древнего органического вещества за очень долгие геологические периоды.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Горючие ресурсы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Соль, песок, глина и строительный камень тоже относятся к важным природным ресурсам. Они широко применяются в быту, промышленности и строительстве.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ресурсы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Железная руда, медь и другие руды нужны для получения металлов. Без них невозможно строительство, транспорт, техника и многие предметы повседневной жизни.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полезных ископаемых ограничены, поэтому их нужно добывать и использовать разумно. Переработка помогает экономить сырьё и уменьшать нагрузку на природу.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использование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виды ресурсов литосферы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Биом начинается с климата: именно температура и количество осадков определяют, какие растения смогут расти, а значит, какие животные смогут здесь жить.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Климат задаёт условия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показывают, как мало осадков может изменить жизнь. Растения и животные здесь экономят воду и часто ведут ночной образ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Крайне засушливые области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и тёплых районах формируются тропические леса, где много ярусов растительности и очень высокое разнообразие видов.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Тёплые влажные зоны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умеренно сухих областях распространены степи и саванны. Здесь растения приспособлены к жаре, ветру и периодам нехватки влаги.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Более сухие территории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холодных районах возникают тундра и тайга. Здесь короткое лето, суровая зима и растения, которые умеют переживать морозы.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Холодные биомы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распределяются биомы Земли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связи показывают, как энергия и вещество переходят между живыми организмами в экосистеме.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растений к животным и обратно в почву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углерода, кислорода и азота соединяют растения, животных и микроорганизмы в единую систему.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вещества поддерживают жизнь на Земле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1750" y="3241125"/>
            <a:ext cx="439200" cy="39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37338" y="3241125"/>
            <a:ext cx="439200" cy="390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0137" y="1456900"/>
            <a:ext cx="438000" cy="43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25125" y="1480700"/>
            <a:ext cx="439200" cy="390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 приносят очень сильный ветер и ливни. Опасность особенно велика у побережий, поэтому важно следить за прогнозами и заранее знать безопасное место укрытия.
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Ураганы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 могут сойти после дождей или при подмыве склонов. На склонах важно не задерживаться во время сильных осадков и обращать внимание на предупреждения.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Оползни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землетрясении нужно сохранять спокойствие, укрыться под прочной мебелью и держаться подальше от окон. После толчков следует выйти по безопасному маршруту.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Землетрясения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Извержения вулканов опасны пеплом, лавой и горячими газами. Жителям таких районов необходимо выполнять указания спасателей и не приближаться к кратеру.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 возникают, когда вода выходит из берегов или быстро поднимается после сильных дождей. Нельзя подходить к бурному потоку и переходить затопленные участки.
</a:t>
            </a:r>
            <a:endParaRPr lang="en-US" sz="1000" dirty="0"/>
          </a:p>
        </p:txBody>
      </p:sp>
      <p:sp>
        <p:nvSpPr>
          <p:cNvPr id="23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Наводнения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вести себя при природных опасностях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работает как единый организм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 — это единая система, где воздух, вода, каменная оболочка и живой мир постоянно связаны. Понимая эти связи, легче объяснить климат, рельеф и жизнь на планете.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2026-07-26T21:26:19Z</dcterms:created>
  <dcterms:modified xsi:type="dcterms:W3CDTF">2026-07-26T21:26:19Z</dcterms:modified>
</cp:coreProperties>
</file>