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жизнь на Земле: ключевые вопросы и направления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загадку происхождения жизни через науки и эксперименты.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истоки изучения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возникновения жизни изучалась учёными разных специальностей с XVIII века. Микроскопы и химия помогли сформировать первые научные гипотезы о зарождении и усложнении веществ, что легло в основу работ Опарина и холдейнианской теории.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Земля: условия для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обстановка ранней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4,5 млрд лет назад поверхность Земли была охвачена вулканами и лавой, часто падали метеориты. Эти процессы создавали крайне суровые условия для будущей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зарождение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отсутствовал кислород, доминировали метан, аммиак и водяной пар. Охлаждение позволило конденсироваться водяному пару в океаны — ключевую среду для химических реакций.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происхождение жизни из неживого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органические молекулы образовались из неорганики благодаря высокой температуре и реакциям на минеральных поверхностях.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разряды и УФ-излучение стимулировали сложение аминокислот и нуклеотидов — важных компонентов живых организмов.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создали строительные блоки для будущих биологических систем без вмешательства живых существ.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доказательство синтеза аминокислот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эксперимента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учёные воспроизвели атмосферные условия ранней Земли в лаборатории, используя смесь газов и электрические разряды. Это было новаторским шагом в изучении abiogenesis.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эксперимента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показал образование аминокислот — ключевых компонентов белков. Это подтверждало возможность самоорганизации молекул без живых организмов.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Миллера и Юри стала доказательством в пользу химического происхождения жизни, стимулировав новые исследования и теории в области истоков биологии.
</a:t>
            </a:r>
            <a:endParaRPr lang="en-US" sz="11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для жизни на планетах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вода и атмосфера различаются, создавая уникальные среды на каждой планете.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единственная с подходящими для жизни жидкой водой и атмосферами, Венера слишком жаркая, Европа имеет подледный океан.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NASA,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ключ к зарождению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основным растворителем, позволяющим химическим веществам взаимодействовать и формировать сложные органические соединения в океанах древней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обеспечивали стабильную среду, защищая молекулы от разрушительного ультрафиолетового излучения и улучшая перенос веществ внутри биологических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гипотеза космического происхождения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– идеи Свена Аррениуса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предположил, что жизнь могла переноситься через космос на метеоритах и кометах, зародившаяся за пределами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– обнаружение органики в космосе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аминокислот и органических молекул в метеоритах и кометах подтвердило возможность доставки строительных блоков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космических объектов продолжает выявлять сложные молекулы, расширяя понимание распространения жизни во Вселенной.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живых и неживых систем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различают живое и неживое по способности к обмену веществ, росту и самовоспроизведению.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способны к обмену веществ и размножению, неживые – нет.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Протобионты: предшественники клеток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имели липидные оболочки, которые изолировали внутренние реакции от окружающей среды, создавая первую ячейку.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составе были белки, жиры и углеводы, формируя примитивные метаболические циклы, которые обеспечивали обмен веществ.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были ключевым переходным этапом от химической к биологической эволюции, заложив основы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демонстрировали способность к самосборке и поддержанию внутренней среды, что стало основой для формирования первичных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и начало биологической эволюции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считаются первыми молекулами, способными одновременно хранить информацию и катализировать химические реакции. Это позволяло им выполнять функции, необходимые для начала жизни без участия белков.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«мира РНК» объясняет создание первых автокаталитических систем, способных самокопирования. Эксперименты подтверждают, что РНК может образовывать сложные структуры и воспроизводиться в подходящих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эволюция: этапы на временной шкале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химической эволюции занял сотни миллионов лет, постепенно усложняя биологические структуры и увеличивая их организованность.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развитие от простых молекул к клеткам демонстрирует постепенный рост сложности живых систем на Земле.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палеобиологические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бактерии — первые формы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Экстремальное выживание архей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могли выживать в чрезвычайно жарких и кислых условиях древней Земли, что позволило им занимать уникальные экологические ниши. Их биохимические особенности отличают их от других микроорганизмов.
</a:t>
            </a:r>
            <a:endParaRPr lang="en-US" sz="1499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бактерий на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постепенно изменяли атмосферу Земли, выделяя кислород в процессе метаболизма. Это создало условия для развития более сложных организмов и изменило экосистемы на планете.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формирование кислородной атмосферы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возник примерно 2,4 миллиарда лет назад, когда цианобактерии начали выделять кислород как побочный продукт своей жизнедеятельности.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кислород постепенно накапливался в атмосфере, вызывая процесс Большого окисления, который фундаментально изменил химический состав воздуха.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насыщению кислородом появилась возможность развиваться аэробным организмам, что привело к усложнению жизни и появлению многоклеточных 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346740"/>
            <a:ext cx="3856200" cy="19337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происхождения жизни: сравнительная таблица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гипотез происхождения жизни по источнику, условиям и научной поддержке.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разные взгляды, большинство учёных признают химическую эволюцию основным механизмом происхождения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Эмпирические открытия: подтверждение химического возникновения жизни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Миллера-Юри доказал возможность синтеза аминокислот из простых газов при условиях ранней Земли, подтвердив предположения об абиогенезе.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 моделированию протоклеток показали, что липиды могут самопроизвольно образовывать мембраны, способные поддерживать обмен веществ.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органических молекул на космических объектах свидетельствует о распространённости предшественников жизни во Вселенной.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находки усиливают уверенность в том, что живые системы могли возникнуть естественным путём из химических соединений.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 и поиск жизни за пределами Земли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исследуют состав атмосферы экзопланет, выявляя потенциально пригодные для жизни условия и биомаркеры.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кислорода и метана как биомаркеров способствует оценке вероятности существования живых организмов вне нашей планеты.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обитаемости — область вокруг звезды, где возможна жидкая вода, рассматривается как главный критерий для поиска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экстремальных условиях: современные открытия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выявили микроорганизмы, которые живут при высоких температурах у горячих источников и гидротермальных жерлах, демонстрируя необычайную устойчивость.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найдены бактерии, выживающие в ледяных глубинах и зонах с высоким уровнем радиации, расширяя представления о границах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3.8 млрд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— приблизительный срок существования жизни на Земле, что указывает на её длительное и сложное развитие.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знание помогает учёным искать жизнь во Вселенной и разрабатывать новые технологии для медицины и экологии.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появление жизни как результат научного поиска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— результат долгих природных процессов, изучение которых углубляет наше понимание биологии и места человека в космосе.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2026-05-09T22:05:30Z</dcterms:created>
  <dcterms:modified xsi:type="dcterms:W3CDTF">2026-05-09T22:05:30Z</dcterms:modified>
</cp:coreProperties>
</file>