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стиль «Слова о полку Игореве»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текст, где история звучит как поэзия.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похода Игоря к великому памятнику литературы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выросло из реального похода 1185 года и превратило историческое событие в яркий художественный образ. Именно поэтому его изучают как одно из главных произведений древнерусской словесности.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«Слова» нельзя определить однозначно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точно называет князей, места и ход похода, поэтому в нем легко увидеть историческую основу и признаки воинского рассказа о событиях.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соединения фактов и поэтической речи «Слово» называют синтетическим произведением, где несколько жанров работают вместе.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автор говорит очень образно: использует обращения, сравнения, плач и похвалу, а значит, выходит за рамки обычного летописного сообщения.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признаки в тексте «Слова»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одном произведении сочетаются разные жанровые начала.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объединяет несколько жанров и не сводится только к летописи или поэме.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«Слова о полку Игореве»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в «Слове»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слышен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прячется за событиями: он оценивает князей, переживает за Русскую землю и прямо обращается к читателю. Благодаря этому повествование звучит не сухо, а лично и очень напряженно.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Знаток своего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«Слове» чувствуется человек, хорошо понимающий княжеские отношения, дружинную жизнь и политические споры. Такой взгляд делает рассказ точным и убедительным, а не отвлеченным и книжным.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увиденная как 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наблюдательность летописца и чувство поэта. Поэтому реальные события в его изложении становятся художественным образом, который запоминается не только смыслом, но и звучанием.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Эпическая основа произведения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охватывают большой исторический масштаб: поход князя Игоря показан как дело, важное не только для него, но и для всей Руси.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Эпичность создается последовательным рассказом о сборе дружины, выступлении, сражении, поражении, плене и возвращении князя домой.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текста широко: названы Киев, Чернигов, Путивль, Дон и степь, поэтому читатель ощущает движение по огромной земле.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обращения, повторы и устойчивые формулы придают повествованию величавое звучание и делают его похожим на древнюю песнь.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линии соединяет «Слово»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произведение не ограничивается одним планом рассказа.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основа главная, но именно сочетание с лирикой, размышлениями и символами делает текст многослойным.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«Слова о полку Игореве»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начало в «Слове»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передает не только события, но и чувства героев. Читатель видит тревогу, боль, надежду и сочувствие, поэтому древний текст воспринимается очень живо.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лирический эпизод строится как обращение к ветру, Днепру и солнцу. В нем любовь к мужу соединяется с болью за родную землю.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как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в «Слове» связан и с образом всей Руси. Автор словно переживает судьбу страны вместе с героями, а не просто сообщает о походе.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обращения, интонация жалобы и мягкая напевность делают текст близким школьнику. В нем важно не только что произошло, но и как это пережито.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участник событий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тучи, птицы и река изображены так, будто они откликаются на судьбу героев. Поэтому природа помогает понять настроение текста и усиливает ощущение опасности.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«Слове» не стоит в стороне от людей: она заранее предупреждает о беде. Солнечное затмение перед походом Игоря воспринимается как тревожный знак.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княжеские споры ослабляют Русь и делают ее беззащитной перед врагом. Эта мысль звучит ясно и настойчиво на протяжении всего текста.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мудрым и сильным князьям соединяется с осуждением тех, кто думает прежде всего о личной славе. Так возникает важный нравственный вывод.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«Слово» становится не только рассказом о походе, но и обращением к современникам автора: нужно помнить об общей ответственности за судьбу страны.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смысл произведения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и настроения в «Слове»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и изменение эмоционального тона произведения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художественных средств особенно часто помогает автору соединять рассказ, чувство и торжественный тон.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«Слова о полку Игореве»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приёмов особенно заметны в тексте и делают его звучание напевным и выразительным.
</a:t>
            </a:r>
            <a:endParaRPr lang="en-US" sz="2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69" y="1318200"/>
            <a:ext cx="6613662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работают на смысл и настроение произведения.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одновременно усиливают образность, лиризм и публицистическую мысль, поэтому текст звучит как песня и как размышление.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«Слова о полку Игореве»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особенности языка «Слова»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опирается на древнерусскую книжную традицию: в ней слышны торжественные формулы, высокие слова и особый порядок слов.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яркие сравнения и метафоры, поэтому исторические события воспринимаются не сухо, а как живые и наглядные картины.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Обращения, восклицания и ритм фраз создают напряжение, будто рассказ звучит вслух перед слушателями.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Плач, который объединяет личное и общее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верность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говорит не только о муже, но и о своей верности ему. В её словах слышны страх, надежда и искренняя человеческая печаль.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за Русскую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обращение к ветру, Днепру и солнцу делает частную беду общей. Так личное чувство превращается в голос всей Русской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тексте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меняются вместе с событиями: от выступления дружины до возвращения Игоря. Это делает повествование особенно напряжённым.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тревога и скорбь; именно они создают драматизм. Надежда появляется позже и связана с возвращением князя.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«Слова о полку Игореве»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в начале похода звучит как предупреждение. Оно сразу настраивает читателя на мысль о грядущей беде.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художественные намёки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тучи, тревожные птицы и степь усиливают чувство опасности. Природа словно заранее знает исход событий.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показана как живое пространство, а не просто карта. Её судьба связана с поступками князей и дружины.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увидеть скрытый смысл: поражение Игоря — это не только личная неудача, но и знак общей беды.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точно передаёт важное историческое событие, но не ограничивается летописью. Автор превращает поход в яркий художественный рассказ.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«Слово» считается шедевром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сила чувства, красота образов и серьёзная мысль о судьбе Руси. Поэтому произведение легко запоминается.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«Слово» стало образцом древнерусской литературы, потому что показывает: о родной земле можно говорить и как историк, и как поэт.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стиль в едином произведении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лежит воинская повесть: поход, бой, поражение и возвращение героя. Но эта основа постоянно дополняется другими интонациями.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«Слова» соединяет песенность, лиризм и торжественность. Именно поэтому древний текст звучит живо, сильно и необычно даже сегодня.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слышны плач, похвала, обращение и размышление о князьях. Из-за этого произведение нельзя отнести только к одному жанру.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 чём сила «Слова о полку Игореве»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соединяет историю, чувство и мысль о судьбе страны. Его жанр смешанный, а стиль яркий, образный и глубоко поэтичный, поэтому памятник остаётся великим.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2026-05-23T00:01:41Z</dcterms:created>
  <dcterms:modified xsi:type="dcterms:W3CDTF">2026-05-23T00:01:41Z</dcterms:modified>
</cp:coreProperties>
</file>