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Цивилизации Тропической Африки и Америки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ключевые аспекты и наследие великих тропических цивилизаций.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панорама тропических цивилизаций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Африка и Америка сформировали уникальные общества с X по XVI век. Эти регионы отличались разнообразием климата и культур, что повлияло на развитие богатых государств и традиций.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стабильность и сезоны дождей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круглогодично держится высокая температура, сменяющаяся влажными и сухими сезонами. Это обеспечивало плодородие почв и позволяло выращивать разнообразные культуры.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обширные саванны, густые джунгли и горные массивы. Такое географическое разнообразие влияло на образ жизни и экономическую деятельность жителей.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освоение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природные ресурсы – от серебра и золота до плодородных земель – способствовали формированию крупных поселений и процветанию хозяйств.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основа жизни и развития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расцвет африканских государств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 века на территории Суданской зоны и Зимбабве плато вырастали могущественные царства, объединяя племена и развивая сельское хозяйство. Укреплялся торговый обмен и ремёсла.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расширение территорий привели к культурному обмену между племенами, что повысило экономическую и политическую стабильность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архитектуры и ремёсел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сооружения Великой Зимбабве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Зимбабве славится массивными каменными стенами, сложенными без раствора. Эти фортификационные комплексы свидетельствуют о развитой инженерии и социальной организации.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ремесла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бронзовые статуи и украшения, усовершенствовали металлургию и ирригацию, что расширяло производственные возможности и влияние государств.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духам и предкам занимало центральное место, связывая людей с природой и их землями.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Шаманские обряды и магия сопровождали многие ритуалы, укрепляя общинные связи и поддерживая жизненный порядок.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масок, тотемов и священных деревьев было неотъемлемой частью церемоний, выражая связь с божественными силами.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в тропической Африке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великих африканских империй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империй Мали, Сонгай и Великой Зимбабве демонстрируют разнообразие территорий, населения и экономической базы.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различались размерами, экономикой и организацией, отражая адаптацию к региональным условиям.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Африканских цивилизаций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хозяйства тропической Африки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культурами были просо, сорго, ямс и бананы, играющие ключевую роль в питании населения.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крупного рогатого скота, птиц и рыбы дополняло земледелие и обеспечивало разнообразие продуктов.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 ирригационные системы способствовали повышению продуктивности и развитию сельской экономики.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собирательство вместе с земледелием поддерживали устойчивость и гибкость традиционного хозяйства.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Бронзовое литьё народа Бенин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изящные бронзовые рельефы, мастера Бенина отражали историю и мифы народа. Эти произведения восхищают мастерством и реализмом.
</a:t>
            </a:r>
            <a:endParaRPr lang="en-US" sz="117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и ткачество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дереву и кости создавались фигурки и украшения, а ткачество из рафии и хлопка было широко развито, добавляя изысканности в повседневную жизнь.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Культовые маски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изображали духов и использовались в обрядах и праздниках, усиливая коллективные связи и культуру через символику.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материальная культура Африки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 торговых путей через Сахару, соединявших Западную и Северную Африку для обмена товарами.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становится важным научным и торговым центром, укрепляя экономические и культурные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торговая сеть охватывает транссахарские маршруты и локальные рынки, способствуя экономическому развитию регионов.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рынков и укрепление торговых связей включают в себя перевозку золота, соли и других ценных товаров.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экономика в тропической Африке
</a:t>
            </a:r>
            <a:endParaRPr lang="en-US" sz="28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ключевые центры майя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майя охватывала территорию современной Мексики, Белиза, Гватемалы и Гондураса. Известные города-государства включают Тикаль, Паленке и Чичен-Ицу, которые были центрами культуры и власти.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политическая 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разработали сложную иероглифическую письменность и свой уникальный календарь. Политическая система состояла из независимых городов-государств, каждый из которых имел собственного правителя и жрецов.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майя: территории и города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845" y="1814200"/>
            <a:ext cx="4212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32920"/>
            <a:ext cx="421200" cy="33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Обожествление природы и космоса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верили в божественную силу природных явлений и космических тел. Их религиозные обряды направлялись на поддержание гармонии между людьми и окружающим миром.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жрецов и обрядов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майя играли главную роль в религии, совершая жертвоприношения и сложные ритуалы для общения с богами и поддержания благополучия общества.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предков и развитие астрономии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предков было связано с религиозными обрядами и ведением календаря. Майя достигли значительных успехов в астрономии, что отражалось в их культуре и календарных системах.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религиозные черты майя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особенности ацтекской цивилизации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основали свою цивилизацию в начале XIV века в Центральной Мексике на острове озера Тескоко, где расположился город Теночтитлан, ставший политическим и культурным центром.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система чинамп — искусственных плавучих огородов для увеличения сельскохозяйственных угодий. Одновременно строились величественные храмы, отражающие религиозную и архитектурную мощь общества.
</a:t>
            </a:r>
            <a:endParaRPr lang="en-US" sz="492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религия ацтеков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ацтекском государстве сосредотачивалась у императора, который управлял при помощи совета знатных родов и правителей союзных городов.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составляли четко разделённые группы: жрецы отвечали за культ и обряды, воины защищали государство, ремесленники создавали товары, а крестьяне обеспечивали продовольствие.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ацтеков была политеистической, с акцентом на жертвоприношения богам, включая человеческие жертвы, которые считались необходимыми для поддержания мира и процветания.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религиозный центр — храм Темпло Майор — ежегодно привлекал тысячи людей на крупные праздники с богатыми церемониями и игровыми представлениями.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Империи инков: история и особенности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8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Куско — центр власти и культуры
</a:t>
            </a:r>
            <a:pPr algn="ctr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Куско был не только политическим сердцем империи, но и духовным центром с архитектурой, отражающей космологические представления инков. Здесь концентрировались ремёсла и административное управление.
</a:t>
            </a:r>
            <a:endParaRPr lang="en-US" sz="1181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и террасного земледелия
</a:t>
            </a:r>
            <a:pPr algn="ctr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создали разветвленную сеть дорог, соединяющих обширные территории. Террасные поля позволяли эффективно возделывать горные склоны, обеспечивая продовольственную безопасность и устойчивое развитие сельского хозяйства.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мастерски возводили каменные постройки без использования раствора, что обеспечивало устойчивость зданий при землетрясениях и длительное сохранение первозданного вида.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город Мачу-Пикчу демонстрирует высокий уровень инженерии и гармонию с природой, сочетая жилые, культовые и хозяйственные сооружения в одном комплексе.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были ремёсла: ткачество тканей из шерсти, обработка золота и резьба по камню. Для учёта экспорта материалов и налогов применялись кипу — узелковые шнуры с информацией.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инков в строительстве и ремёслах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черты цивилизаций Тропической Африки и Америки
</a:t>
            </a:r>
            <a:endParaRPr lang="en-US" sz="2575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цивилизации адаптировались к сложности природных условий, используя ирригационные системы и методы террасного земледелия для повышения производительности сельского хозяйства.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в обеих культурах была многоуровневой, чётко разграниченной по функциям и статусу, включая жрецов, правителей, ремесленников и крестьян.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имела объединяющее значение, регулируя общественные нормы и обеспечивая связь с предками и природными силами через культовые обряды и церемонии.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падения великих цивилизаций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завоевания, такие как испанская конкиста в Америке и нашествия в Африке, серьёзно ослабили и разрушили древние государства и их социальные структуры.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политические распри подрывали единство и стабильность обществ, способствуя утрате централизованного контроля и эффективности управления.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болезней, привезённых извне, нанесло катастрофический удар по населению, которое не имело естественного иммунитета и быстро сокращалось.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экологические проблемы приводили к снижению урожайности и ресурсов, что усугубляло экономические трудности и народные волнения.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наследие тропических цивилизаций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и языки потомков майя, инков и африканских народов продолжают жить в современных обществах, сохраняя уникальные обряды, ремёсла и праздники, украшающие национальные культуры.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орошительные системы и агротехнические методы, разработанные этими цивилизациями, используются и сегодня, обеспечивая устойчивое земледелие и устойчивое развитие регионов.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 уроки тропических цивилизаций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тропиков Африки и Америки внесли значительный вклад в мировую историю, демонстрируя разнообразие культурных достижений и подчеркивая важность взаимного обмена знаниями и традициями.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2026-05-10T14:49:40Z</dcterms:created>
  <dcterms:modified xsi:type="dcterms:W3CDTF">2026-05-10T14:49:40Z</dcterms:modified>
</cp:coreProperties>
</file>