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и работа сердца. Круги кровообращения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движущая сила кровообращения и поддержка жизни организма.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биологическое значение сердца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сердца началось в эпоху Возрождения с работ Леонардо да Винчи. Оно — важнейший орган, обеспечивающий циркуляцию крови и снабжение кислородом. Здоровье сердца напрямую влияет на продолжительность жизни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внешний вид сердца человека
</a:t>
            </a:r>
            <a:endParaRPr lang="en-US" sz="2812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сердце?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расположено в грудной полости между легкими, немного смещено влево. Это обеспечивает удобное пространство для его работы в организме.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форма у сердца?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имеет коническую форму, похожую на перевернутый конус. Его размеры у подростков достигают около 10–12 см в длину и 6–9 см в ширину.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перикарда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Перикард — прочная оболочка, покрывающая сердце. Она защищает его от повреждений и снижает трение при постоянных сокращениях мышц.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Полости сердца: предсердия и желудочки
</a:t>
            </a:r>
            <a:endParaRPr lang="en-US" sz="321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камер: два предсердия и два желудочка, каждая выполняет свою функцию в кровообращении.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предсердие принимает венозную кровь от тела, левое — артериальную из легких для дальнейшего распределения.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Желудочки выталкивают кровь в сосуды: правый — в лёгкие, левый — во все органы через аорту.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между камерами предотвращают обратный ток крови, обеспечивая одностороннее движение по сердцу.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стенки сердца: три слоя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Эндокард — внутренняя оболочка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Эндокард выстилает внутренние камеры сердца, обеспечивая гладкую поверхность для свободного движения крови и защиту тканей сердца.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— сердечная мышца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— толстый мышечный слой сердца, отвечающий за сокращения. Особенно развит в левом желудочке для мощного выброса крови.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Эпикард — наружная защита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Эпикард покрывает сердце снаружи, участвуя в формировании перикарда и обеспечивая защиту от внешних воздействий.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клапанов сердца и их функции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Створчатые клапаны расположены между предсердиями и желудочками: трикуспидальный справа, митральный слева — обеспечивают поток крови в одном направлении.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Полулунные клапаны находятся на выходах из желудочков: аортальный и легочный, предотвращая обратное течение крови после выброса.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клапанов синхронизирована с сердечным ритмом, поддерживая циркуляцию и предотвращая застой крови.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Венозная кровь из организма поступает в правое предсердие через полые вены, подготавливаясь к насыщению кислородом.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трикуспидальный клапан кровь попадает в правый желудочек, который выталкивает её в лёгочные артерии на газообмен.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крови в правых и левых отделах сердца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Обогащённая кислородом кровь из лёгких поступает в левое предсердие через лёгочные вены, обеспечивая тканям кислород.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кровь через митральный клапан переходит в левый желудочек и выбрасывается в аорту для питания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маршрут крови через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кровотока в четырёх камерах и клапанах сердца
</a:t>
            </a:r>
            <a:endParaRPr lang="en-US" sz="3264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кровеносных сосудов и их роль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— мощные транспортировщики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проводят кровь от сердца к органам. Их толстая мышечная стенка выдерживает высокое давление и регулирует кровоток при помощи сужения и расширения.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— возврат к сердцу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к сердцу. Их стенки тоньше, содержат клапаны, которые препятствуют обратному току, обеспечивая движение крови в одном направлении.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зоны обмена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самые мелкие сосуды, где происходит обмен кислородом, питательными веществами и отходами между кровью и тканями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удерживают высокое давление и быструю скорость, капилляры — минимальные показатели для обмена веществ, вены — низкое давление и умеренная скорость.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 по физиологии, 2022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 скорость крови в артериях, венах и капиллярах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давления и скорости обеспечивают эффективное кровообращение и доставку кислорода к тканям.
</a:t>
            </a:r>
            <a:endParaRPr lang="en-US" sz="12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кровообращения: путь и назначение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Артериальная кровь из левого желудочка выбрасывается в аорту и далее распространяется ко всем органам, обеспечивая их кислородом и питательными веществами.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капиллярных сетях происходит обмен веществ: кислород и питательные вещества передаются клеткам, а углекислый газ и продукты обмена собираются в венозную кровь.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Венозная кровь собирается в полые вены, возвращается в правое предсердие сердца, завершая полный круг кровообращения.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кровообращения: особенности строения и функции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 в правом желудочке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Венозная кровь из правого желудочка сердца направляется через легочную артерию к лёгким. Этот участок обеспечивает транспорт крови в легочную систему для насыщения кислородом.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лёгких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капиллярах лёгких происходит насыщение крови кислородом и удаление углекислого газа. Этот процесс жизненно важен для поддержания кислородного баланса организма.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крови к сердцу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Оксигенированная кровь по легочным венам поступает в левое предсердие. Оттуда она направляется в левый желудочек, чтобы начать большой круг кровообращения.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взаимодействия большого и малого кругов кровообращения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по биологии для средних классов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Сердечный цикл: фазы работы сердца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 предсердий — сокращение предсердий для наполнения желудочков кровью, длительностью около 0,1 секунды.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 желудочков — мощное сокращение желудочков, выталкивающее кровь в аорту и легочную артерию, длится примерно 0,3 секунды.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Диастола — расслабление всех камер сердца, когда происходит их заполнение кровью, продолжается около 0,4 секунды, завершая полный цикл.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наиболее высоко в левом желудочке во время систолы, что обеспечивает эффективность кровообращения. В предсердиях давление значительно ниже и варьируется в зависимости от фазы.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медицинские учебники по физиологии,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кровяного давления в фазах сердечного цикла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как давление в сердце изменяется в зависимости от сокращений, обеспечивая направленный поток крови без обратного движения.
</a:t>
            </a:r>
            <a:endParaRPr lang="en-US" sz="10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593001"/>
            <a:ext cx="4133400" cy="2279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большого и малого кругов кровообращения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длине, функции и стартовых органах большого и малого кругов кровообращения.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мощнее и длиннее, обеспечивая питание организма, а малый круг отвечает за насыщение крови кислородом в лёгких.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за 9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регулирования работы сердца и кровообращения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регулирует частоту и силу сердечных сокращений через симпатическую и парасимпатическую иннервацию.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например адреналин, ускоряют сердечный ритм в ответ на стресс и физическую активность, увеличивая снабжение тканей кровью.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Рефлекторные механизмы адаптируют кровообращение к изменяющимся условиям, поддерживая постоянство кровоснабжения органов.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обеспечивает баланс работы сердца, предотвращая перегрузки и поддерживая эффективность кровообращения при разной нагрузке.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здоровья сердца у подростков
</a:t>
            </a:r>
            <a:endParaRPr lang="en-US" sz="2942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аэробные тренировки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бегом, плаванием и велоспортом укрепляют сердечную мышцу, улучшая её выносливость. Такие упражнения помогают снизить риск сердечно-сосудистых заболеваний в будущем.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Диета с достаточным содержанием калия, магния и витаминов поддерживает стабильный сердечный ритм и снижает возникновение аритмий. Особое внимание уделяют фруктам и овощам.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курения и чрезмерного употребления энергетиков важны для профилактики нарушений сердечного ритма и общего здоровья сердца у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сердечно-сосудистые проблемы у подростков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шумы сердца — распространённое явление у подростков, обычно не требуют лечения, но нуждаются в регулярном контроле специалистов.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Аритмии проявляются нарушениями ритма и могут стать поводом для дополнительного обследования и лечения во избежание осложнений.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пороки сердца требуют своевременного выявления для предотвращения ухудшения состояния и корректного медицинского вмешательства.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знаний о сердце для здоровья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сердца и кровообращения важно для формирования здоровых привычек на раннем этапе жизни и предотвращения болезней, что гарантирует активное и долгое будущее.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2026-05-09T05:53:08Z</dcterms:created>
  <dcterms:modified xsi:type="dcterms:W3CDTF">2026-05-09T05:53:08Z</dcterms:modified>
</cp:coreProperties>
</file>