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81452" y="0"/>
            <a:ext cx="4661297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8325" y="4328725"/>
            <a:ext cx="3791700" cy="308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68325" y="3005050"/>
            <a:ext cx="3791700" cy="115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логика помогает точно решать алгебраические задачи и проверять рассуждения?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68325" y="502425"/>
            <a:ext cx="3791700" cy="2302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математической логики в алгебре 9 класса
</a:t>
            </a:r>
            <a:endParaRPr lang="en-US" sz="379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80943" y="0"/>
            <a:ext cx="486221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4081200" cy="11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 алгебре: зачем она нужна?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704700" y="2408125"/>
            <a:ext cx="3962700" cy="196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9 классе алгебра требует точных рассуждений: важно правильно читать условия, различать «и» и «или», проверять верность утверждений и делать выводы без ошибок в записях и преобразованиях.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7" name="Text 1"/>
          <p:cNvSpPr txBox="1"/>
          <p:nvPr/>
        </p:nvSpPr>
        <p:spPr>
          <a:xfrm>
            <a:off x="463700" y="326250"/>
            <a:ext cx="83088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 и его истинность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9400" y="1068500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высказывание
</a:t>
            </a:r>
            <a:endParaRPr lang="en-US" sz="1500" dirty="0"/>
          </a:p>
        </p:txBody>
      </p:sp>
      <p:sp>
        <p:nvSpPr>
          <p:cNvPr id="9" name="Text 3"/>
          <p:cNvSpPr txBox="1"/>
          <p:nvPr/>
        </p:nvSpPr>
        <p:spPr>
          <a:xfrm>
            <a:off x="1359400" y="1338957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Высказывание — это предложение, для которого можно однозначно сказать, истинно оно или ложно. Главное условие: смысл должен быть точным и не требовать догадки.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1359400" y="2001971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математики
</a:t>
            </a:r>
            <a:endParaRPr lang="en-US" sz="1500" dirty="0"/>
          </a:p>
        </p:txBody>
      </p:sp>
      <p:sp>
        <p:nvSpPr>
          <p:cNvPr id="11" name="Text 5"/>
          <p:cNvSpPr txBox="1"/>
          <p:nvPr/>
        </p:nvSpPr>
        <p:spPr>
          <a:xfrm>
            <a:off x="1359400" y="2272428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высказываниям относятся фразы вроде «7 — простое число» или «Сумма углов треугольника равна 180°». Их можно проверить и получить один из двух ответов.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359400" y="293544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это не высказывание
</a:t>
            </a:r>
            <a:endParaRPr lang="en-US" sz="1500" dirty="0"/>
          </a:p>
        </p:txBody>
      </p:sp>
      <p:sp>
        <p:nvSpPr>
          <p:cNvPr id="13" name="Text 7"/>
          <p:cNvSpPr txBox="1"/>
          <p:nvPr/>
        </p:nvSpPr>
        <p:spPr>
          <a:xfrm>
            <a:off x="1359400" y="320589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Вопросы, просьбы и неопределённые фразы не подходят для логики. Например, «Найди x» или «Скоро будет легче» нельзя оценить как истинные или ложные.
</a:t>
            </a:r>
            <a:endParaRPr lang="en-US" sz="1200" dirty="0"/>
          </a:p>
        </p:txBody>
      </p:sp>
      <p:sp>
        <p:nvSpPr>
          <p:cNvPr id="14" name="Text 8"/>
          <p:cNvSpPr txBox="1"/>
          <p:nvPr/>
        </p:nvSpPr>
        <p:spPr>
          <a:xfrm>
            <a:off x="1359400" y="3868912"/>
            <a:ext cx="7048500" cy="2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endParaRPr lang="en-US" sz="1500" dirty="0"/>
          </a:p>
        </p:txBody>
      </p:sp>
      <p:sp>
        <p:nvSpPr>
          <p:cNvPr id="15" name="Text 9"/>
          <p:cNvSpPr txBox="1"/>
          <p:nvPr/>
        </p:nvSpPr>
        <p:spPr>
          <a:xfrm>
            <a:off x="1359400" y="4139369"/>
            <a:ext cx="7048500" cy="37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решением задачи полезно понять, какие фразы действительно являются высказываниями. Это помогает не смешивать математический факт с условием, командой или предположением.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2775" y="1103609"/>
            <a:ext cx="8512800" cy="24607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19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Истина и ложь в математической записи
</a:t>
            </a:r>
            <a:endParaRPr lang="en-US" sz="3119" dirty="0"/>
          </a:p>
        </p:txBody>
      </p:sp>
      <p:sp>
        <p:nvSpPr>
          <p:cNvPr id="9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917300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классической логике любое высказывание имеет только одно из двух значений: истинно или ложно. Для записи часто используют 1 и 0.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917300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значения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307775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значение высказывания записано символом, легче следить за ходом решения. Это особенно полезно при сложных условиях, где важно не потерять смысл.
</a:t>
            </a:r>
            <a:endParaRPr lang="en-US" sz="900" dirty="0"/>
          </a:p>
        </p:txBody>
      </p:sp>
      <p:sp>
        <p:nvSpPr>
          <p:cNvPr id="13" name="Text 5"/>
          <p:cNvSpPr txBox="1"/>
          <p:nvPr/>
        </p:nvSpPr>
        <p:spPr>
          <a:xfrm>
            <a:off x="6307775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рассуждений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3612537" y="3766375"/>
            <a:ext cx="21990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обозначения помогают строить таблицы истинности и быстро сравнивать результаты логических операций. Запись становится короткой, наглядной и удобной для проверки.
</a:t>
            </a:r>
            <a:endParaRPr lang="en-US" sz="900" dirty="0"/>
          </a:p>
        </p:txBody>
      </p:sp>
      <p:sp>
        <p:nvSpPr>
          <p:cNvPr id="15" name="Text 7"/>
          <p:cNvSpPr txBox="1"/>
          <p:nvPr/>
        </p:nvSpPr>
        <p:spPr>
          <a:xfrm>
            <a:off x="3612537" y="3341400"/>
            <a:ext cx="2199000" cy="35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обозначений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219" y="1676050"/>
            <a:ext cx="4484862" cy="2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предложения являются высказываниями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Определим, какие из предложений можно оценить как истинные или ложные.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логике рассматривают только предложения с определимым значением истины; просьбы и задания на выполнение действия не являются высказываниями.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Задания по теме «Элементы математической логики», 9 класс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логические операции в заданиях по алгебре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 алгебраических задачах встречаются связи условий, а не отдельные слова. Поэтому важно распознавать, где требуется исключение, объединение случаев или переход от условия к выводу.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заметна импликация; отрицание также очень важно. Операция И нужна для одновременного выполнения двух условий, а ИЛИ — для выбора между случаями.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теме, 9 класс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7125" y="1419575"/>
            <a:ext cx="239100" cy="239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3537" y="2670575"/>
            <a:ext cx="226275" cy="2586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7125" y="395435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9" name="Text 1"/>
          <p:cNvSpPr txBox="1"/>
          <p:nvPr/>
        </p:nvSpPr>
        <p:spPr>
          <a:xfrm>
            <a:off x="362400" y="326250"/>
            <a:ext cx="8410200" cy="42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работает логическое отрицание
</a:t>
            </a:r>
            <a:endParaRPr lang="en-US" sz="2600" dirty="0"/>
          </a:p>
        </p:txBody>
      </p:sp>
      <p:sp>
        <p:nvSpPr>
          <p:cNvPr id="10" name="Text 2"/>
          <p:cNvSpPr txBox="1"/>
          <p:nvPr/>
        </p:nvSpPr>
        <p:spPr>
          <a:xfrm>
            <a:off x="1124125" y="11231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Противоположное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меняет истинность высказывания на противоположную. Если утверждение верно, его отрицание становится ложным, и наоборот. Это базовый приём проверки условий.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1124125" y="238392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записей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неравенств отрицание нужно формулировать точно: «x &gt; 3» заменяется на «x ≤ 3». Важно не просто добавить «не», а изменить условие верно по смыслу.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1124125" y="3644675"/>
            <a:ext cx="7283700" cy="83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Алгебраическая польза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Отрицание часто используется при работе с промежутками, областями допустимых значений и проверкой ограничений. Оно помогает исключать неподходящие значения и корректно читать условия задачи.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65625" y="886651"/>
            <a:ext cx="4431600" cy="39944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70225" y="326250"/>
            <a:ext cx="8274000" cy="5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Конъюнкция: логическая операция И
</a:t>
            </a:r>
            <a:endParaRPr lang="en-US" sz="3200" dirty="0"/>
          </a:p>
        </p:txBody>
      </p:sp>
      <p:sp>
        <p:nvSpPr>
          <p:cNvPr id="10" name="Text 1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601550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операции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601550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Конъюнкция означает одновременное выполнение двух условий. Если хотя бы одно из них ложно, всё высказывание с союзом «И» становится ложным.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601550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601550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операции И истинный результат появляется только в случае, когда A = 1 и B = 1. Во всех остальных сочетаниях значение равно 0.
</a:t>
            </a:r>
            <a:endParaRPr lang="en-US" sz="900" dirty="0"/>
          </a:p>
        </p:txBody>
      </p:sp>
      <p:sp>
        <p:nvSpPr>
          <p:cNvPr id="15" name="Text 6"/>
          <p:cNvSpPr txBox="1"/>
          <p:nvPr/>
        </p:nvSpPr>
        <p:spPr>
          <a:xfrm>
            <a:off x="2729494" y="1415225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алгебры
</a:t>
            </a:r>
            <a:endParaRPr lang="en-US" sz="1000" dirty="0"/>
          </a:p>
        </p:txBody>
      </p:sp>
      <p:sp>
        <p:nvSpPr>
          <p:cNvPr id="16" name="Text 7"/>
          <p:cNvSpPr txBox="1"/>
          <p:nvPr/>
        </p:nvSpPr>
        <p:spPr>
          <a:xfrm>
            <a:off x="2729494" y="1790850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«x &gt; 2 И x &lt; 7» требует, чтобы число удовлетворяло обоим неравенствам сразу. В итоге получаем промежуток 2 &lt; x &lt; 7.
</a:t>
            </a:r>
            <a:endParaRPr lang="en-US" sz="900" dirty="0"/>
          </a:p>
        </p:txBody>
      </p:sp>
      <p:sp>
        <p:nvSpPr>
          <p:cNvPr id="17" name="Text 8"/>
          <p:cNvSpPr txBox="1"/>
          <p:nvPr/>
        </p:nvSpPr>
        <p:spPr>
          <a:xfrm>
            <a:off x="2729494" y="3439050"/>
            <a:ext cx="1735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встречается
</a:t>
            </a:r>
            <a:endParaRPr lang="en-US" sz="1000" dirty="0"/>
          </a:p>
        </p:txBody>
      </p:sp>
      <p:sp>
        <p:nvSpPr>
          <p:cNvPr id="18" name="Text 9"/>
          <p:cNvSpPr txBox="1"/>
          <p:nvPr/>
        </p:nvSpPr>
        <p:spPr>
          <a:xfrm>
            <a:off x="2729494" y="3814675"/>
            <a:ext cx="1735200" cy="8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Конъюнкция полезна в задачах на промежутки, системы условий и совместное выполнение требований. Она показывает, что все указанные ограничения должны быть выполнены вместе.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0225" y="326250"/>
            <a:ext cx="7507200" cy="5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181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Дизъюнкция: логическая операция ИЛИ
</a:t>
            </a:r>
            <a:endParaRPr lang="en-US" sz="3181" dirty="0"/>
          </a:p>
        </p:txBody>
      </p:sp>
      <p:sp>
        <p:nvSpPr>
          <p:cNvPr id="8" name="Text 1"/>
          <p:cNvSpPr txBox="1"/>
          <p:nvPr/>
        </p:nvSpPr>
        <p:spPr>
          <a:xfrm>
            <a:off x="8408025" y="4718050"/>
            <a:ext cx="5892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70250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Дизъюнкция истинна, если верно хотя бы одно из высказываний. В математике она часто помогает записать выбор между несколькими возможными случаями решения.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0225" y="13422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 вариантов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4709625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Операция ИЛИ удобна в задачах на объединение множеств, разбор случаев и поиск решений с несколькими подходящими вариантами. Она расширяет выбор, а не ограничивает его.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09600" y="3324652"/>
            <a:ext cx="3993000" cy="29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роль
</a:t>
            </a:r>
            <a:endParaRPr lang="en-US" sz="1600" dirty="0"/>
          </a:p>
        </p:txBody>
      </p:sp>
      <p:sp>
        <p:nvSpPr>
          <p:cNvPr id="13" name="Text 6"/>
          <p:cNvSpPr txBox="1"/>
          <p:nvPr/>
        </p:nvSpPr>
        <p:spPr>
          <a:xfrm>
            <a:off x="4709625" y="16900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«x &lt; 0 ИЛИ x &gt; 5» описывает два отдельных участка числовой прямой. Выполнение любого из условий уже делает всё высказывание истинным.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4709600" y="1326177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 промежутками
</a:t>
            </a:r>
            <a:endParaRPr lang="en-US" sz="1600" dirty="0"/>
          </a:p>
        </p:txBody>
      </p:sp>
      <p:sp>
        <p:nvSpPr>
          <p:cNvPr id="15" name="Text 8"/>
          <p:cNvSpPr txBox="1"/>
          <p:nvPr/>
        </p:nvSpPr>
        <p:spPr>
          <a:xfrm>
            <a:off x="470250" y="3697950"/>
            <a:ext cx="3993000" cy="107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не оговорено иначе, в математической логике допускается, что могут выполняться оба условия одновременно. Тогда дизъюнкция тоже остаётся истинной.
</a:t>
            </a:r>
            <a:endParaRPr lang="en-US" sz="1300" dirty="0"/>
          </a:p>
        </p:txBody>
      </p:sp>
      <p:sp>
        <p:nvSpPr>
          <p:cNvPr id="16" name="Text 9"/>
          <p:cNvSpPr txBox="1"/>
          <p:nvPr/>
        </p:nvSpPr>
        <p:spPr>
          <a:xfrm>
            <a:off x="470225" y="3350109"/>
            <a:ext cx="3993000" cy="27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условия сразу
</a:t>
            </a:r>
            <a:endParaRPr lang="en-US" sz="1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9359" y="1733225"/>
            <a:ext cx="4972782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Покажем результаты логических операций для всех возможных значений двух высказываний A и B.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позволяет увидеть, как каждая операция ведёт себя во всех случаях и где именно получается истинный результат.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классической логики высказываний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истинности для отрицания, И и ИЛИ
</a:t>
            </a:r>
            <a:endParaRPr lang="en-US" sz="3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69425" y="2582875"/>
            <a:ext cx="8336400" cy="208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возможных исхода у каждого условного высказывания в классической логике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Классическая двузначная логика
</a:t>
            </a:r>
            <a:endParaRPr lang="en-US" sz="6200" dirty="0"/>
          </a:p>
        </p:txBody>
      </p:sp>
      <p:sp>
        <p:nvSpPr>
          <p:cNvPr id="4" name="Text 1"/>
          <p:cNvSpPr txBox="1"/>
          <p:nvPr/>
        </p:nvSpPr>
        <p:spPr>
          <a:xfrm>
            <a:off x="4834850" y="394143"/>
            <a:ext cx="3573000" cy="158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Импликация считается ложной только в одном случае: когда условие выполнено, а следствие нет. Это делает проверку утверждений точной и однозначной.
</a:t>
            </a:r>
            <a:endParaRPr lang="en-US" sz="1300" dirty="0"/>
          </a:p>
        </p:txBody>
      </p:sp>
      <p:sp>
        <p:nvSpPr>
          <p:cNvPr id="5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условного утверждения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правило истинности импликации в классической логике.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86775"/>
            <a:ext cx="387900" cy="34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10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Эквиваленция связывает два высказывания так, что они одновременно истинны или одновременно ложны. Это важно, когда нужно показать, что два утверждения полностью совпадают по смыслу.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Одинаковая истинность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Связка «тогда и только тогда» помогает формулировать определения без двусмысленности. В алгебре так записывают признаки, по которым свойство выполняется ровно в одном точном случае.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определения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769200" y="3837475"/>
            <a:ext cx="7616700" cy="70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Равносильные записи часто встречаются при изучении квадратных уравнений: наличие действительных корней эквивалентно неотрицательному дискриминанту. Такая форма удобна для доказательств и преобразований.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1258375" y="3195925"/>
            <a:ext cx="71274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из алгебры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Эквиваленция и равносильные записи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05954" y="0"/>
            <a:ext cx="393799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1"/>
          <p:cNvSpPr txBox="1"/>
          <p:nvPr/>
        </p:nvSpPr>
        <p:spPr>
          <a:xfrm>
            <a:off x="463700" y="326250"/>
            <a:ext cx="4977900" cy="75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Скобки и порядок выполнения логических операций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323000" y="127534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отрицание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1323000" y="153835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Логическое выражение начинают читать с операции НЕ. Она изменяет значение высказывания на противоположное и выполняется раньше остальных действий в любой записи.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1323000" y="3773695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ИЛИ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1323000" y="4036705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Дизъюнкция рассматривается после операций с более высоким приоритетом. Скобки позволяют изменить порядок вычислений и избежать ошибки в понимании смысла выражения.
</a:t>
            </a:r>
            <a:endParaRPr lang="en-US" sz="1100" dirty="0"/>
          </a:p>
        </p:txBody>
      </p:sp>
      <p:sp>
        <p:nvSpPr>
          <p:cNvPr id="13" name="Text 6"/>
          <p:cNvSpPr txBox="1"/>
          <p:nvPr/>
        </p:nvSpPr>
        <p:spPr>
          <a:xfrm>
            <a:off x="1323000" y="2524520"/>
            <a:ext cx="3859200" cy="2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связь И
</a:t>
            </a:r>
            <a:endParaRPr lang="en-US" sz="1300" dirty="0"/>
          </a:p>
        </p:txBody>
      </p:sp>
      <p:sp>
        <p:nvSpPr>
          <p:cNvPr id="14" name="Text 7"/>
          <p:cNvSpPr txBox="1"/>
          <p:nvPr/>
        </p:nvSpPr>
        <p:spPr>
          <a:xfrm>
            <a:off x="1323000" y="2787530"/>
            <a:ext cx="3859200" cy="67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выражении есть конъюнкция, её проверяют после отрицания. Это особенно важно, когда нужно одновременно учесть два условия или ограничение.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50" y="2014085"/>
            <a:ext cx="4598400" cy="14674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62400" y="326250"/>
            <a:ext cx="77625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логические символы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5686350" y="1610725"/>
            <a:ext cx="32043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символы позволяют кратко и точно записывать условия, не перегружая выражения словами.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686350" y="2643936"/>
            <a:ext cx="3204300" cy="78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делают запись короче и помогают быстрее проверять логические выражения.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686350" y="3589049"/>
            <a:ext cx="3136800" cy="45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Обозначения классической математической логики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20575" y="1712750"/>
            <a:ext cx="3501900" cy="21535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2400" y="326250"/>
            <a:ext cx="83817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Истинность сложного выражения по значениям переменных
</a:t>
            </a:r>
            <a:endParaRPr lang="en-US" sz="3200" dirty="0"/>
          </a:p>
        </p:txBody>
      </p:sp>
      <p:sp>
        <p:nvSpPr>
          <p:cNvPr id="5" name="Text 1"/>
          <p:cNvSpPr txBox="1"/>
          <p:nvPr/>
        </p:nvSpPr>
        <p:spPr>
          <a:xfrm>
            <a:off x="4945300" y="1711925"/>
            <a:ext cx="3501900" cy="215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каждого набора значений A и B видно, как отрицание и конъюнкция влияют на итоговую формулу.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принимает значение 0 только при A=1 и B=0; в остальных случаях результат истинный.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Построено по таблице истинности выражения (A ∧ B) ∨ ¬A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2400" y="1358806"/>
            <a:ext cx="8456700" cy="330458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5" name="Text 1"/>
          <p:cNvSpPr txBox="1"/>
          <p:nvPr/>
        </p:nvSpPr>
        <p:spPr>
          <a:xfrm>
            <a:off x="362400" y="326250"/>
            <a:ext cx="8456700" cy="552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решения логической задачи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362400" y="910075"/>
            <a:ext cx="84567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основана на работе с высказываниями, символами и таблицами истинности.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200" y="1312415"/>
            <a:ext cx="387900" cy="31032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68625" y="1273625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69200" y="3265225"/>
            <a:ext cx="387900" cy="38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017113" y="3265225"/>
            <a:ext cx="290925" cy="38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12" name="Text 1"/>
          <p:cNvSpPr txBox="1"/>
          <p:nvPr/>
        </p:nvSpPr>
        <p:spPr>
          <a:xfrm>
            <a:off x="769200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Логические связи помогают описывать промежутки чисел и объединения условий. Так удобно записывать ответы для неравенств, областей допустимых значений и пересечений множеств.
</a:t>
            </a:r>
            <a:endParaRPr lang="en-US" sz="1100" dirty="0"/>
          </a:p>
        </p:txBody>
      </p:sp>
      <p:sp>
        <p:nvSpPr>
          <p:cNvPr id="13" name="Text 2"/>
          <p:cNvSpPr txBox="1"/>
          <p:nvPr/>
        </p:nvSpPr>
        <p:spPr>
          <a:xfrm>
            <a:off x="125835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Задачи на множества
</a:t>
            </a:r>
            <a:endParaRPr lang="en-US" sz="1400" dirty="0"/>
          </a:p>
        </p:txBody>
      </p:sp>
      <p:sp>
        <p:nvSpPr>
          <p:cNvPr id="14" name="Text 3"/>
          <p:cNvSpPr txBox="1"/>
          <p:nvPr/>
        </p:nvSpPr>
        <p:spPr>
          <a:xfrm>
            <a:off x="4968625" y="1845875"/>
            <a:ext cx="3417300" cy="8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задачах о функциях логика нужна, когда проверяют, при каких значениях переменной условие выполняется. Это помогает понимать формулировки о возрастании, нулях и ограничениях.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5457800" y="12043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Свойства функций
</a:t>
            </a:r>
            <a:endParaRPr lang="en-US" sz="1400" dirty="0"/>
          </a:p>
        </p:txBody>
      </p:sp>
      <p:sp>
        <p:nvSpPr>
          <p:cNvPr id="16" name="Text 5"/>
          <p:cNvSpPr txBox="1"/>
          <p:nvPr/>
        </p:nvSpPr>
        <p:spPr>
          <a:xfrm>
            <a:off x="769200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жизни логические условия работают в фильтрах поиска и подборе вариантов. Человек задаёт критерии, а система выбирает только те объекты, которые им соответствуют.
</a:t>
            </a:r>
            <a:endParaRPr lang="en-US" sz="1100" dirty="0"/>
          </a:p>
        </p:txBody>
      </p:sp>
      <p:sp>
        <p:nvSpPr>
          <p:cNvPr id="17" name="Text 6"/>
          <p:cNvSpPr txBox="1"/>
          <p:nvPr/>
        </p:nvSpPr>
        <p:spPr>
          <a:xfrm>
            <a:off x="1258375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Поиск по критериям
</a:t>
            </a:r>
            <a:endParaRPr lang="en-US" sz="1400" dirty="0"/>
          </a:p>
        </p:txBody>
      </p:sp>
      <p:sp>
        <p:nvSpPr>
          <p:cNvPr id="18" name="Text 7"/>
          <p:cNvSpPr txBox="1"/>
          <p:nvPr/>
        </p:nvSpPr>
        <p:spPr>
          <a:xfrm>
            <a:off x="4968625" y="3837475"/>
            <a:ext cx="3417300" cy="82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позволяет точно читать правила, школьные инструкции и задания с несколькими условиями. Особенно важно не путать требования, которые должны выполняться одновременно, с альтернативами.
</a:t>
            </a:r>
            <a:endParaRPr lang="en-US" sz="1100" dirty="0"/>
          </a:p>
        </p:txBody>
      </p:sp>
      <p:sp>
        <p:nvSpPr>
          <p:cNvPr id="19" name="Text 8"/>
          <p:cNvSpPr txBox="1"/>
          <p:nvPr/>
        </p:nvSpPr>
        <p:spPr>
          <a:xfrm>
            <a:off x="5457800" y="3195925"/>
            <a:ext cx="30288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Инструкции и правила
</a:t>
            </a:r>
            <a:endParaRPr lang="en-US" sz="1400" dirty="0"/>
          </a:p>
        </p:txBody>
      </p:sp>
      <p:sp>
        <p:nvSpPr>
          <p:cNvPr id="20" name="Text 9"/>
          <p:cNvSpPr txBox="1"/>
          <p:nvPr/>
        </p:nvSpPr>
        <p:spPr>
          <a:xfrm>
            <a:off x="362400" y="326250"/>
            <a:ext cx="8451300" cy="526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в алгебре и в повседневной жизни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0626" y="1733225"/>
            <a:ext cx="6210249" cy="1981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370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небольшая неточность в логической связке меняет смысл всего утверждения и приводит к неверному ответу.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600850" y="3935950"/>
            <a:ext cx="3740400" cy="90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внимательно читать связки, скобки и отрицания: одна ошибка полностью меняет смысл условия.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99225" y="1264522"/>
            <a:ext cx="78684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Типовые ошибки при изучении логических операций в школьной алгебре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408025" y="4665550"/>
            <a:ext cx="589200" cy="34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5F92C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9" name="Text 4"/>
          <p:cNvSpPr txBox="1"/>
          <p:nvPr/>
        </p:nvSpPr>
        <p:spPr>
          <a:xfrm>
            <a:off x="419400" y="326250"/>
            <a:ext cx="8305200" cy="64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3050" dirty="0">
                <a:solidFill>
                  <a:srgbClr val="5384B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в логических рассуждениях
</a:t>
            </a:r>
            <a:endParaRPr lang="en-US" sz="30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63700" y="2505075"/>
            <a:ext cx="8203800" cy="204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помогает считать и доказывать
</a:t>
            </a:r>
            <a:pPr algn="l" indent="0" marL="0">
              <a:lnSpc>
                <a:spcPct val="9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Математическая логика делает алгебру точной: она учит читать условия, строить верные рассуждения и проверять ответы. Эти навыки нужны в задачах, формулах и доказательствах.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2026-05-29T15:49:04Z</dcterms:created>
  <dcterms:modified xsi:type="dcterms:W3CDTF">2026-05-29T15:49:04Z</dcterms:modified>
</cp:coreProperties>
</file>