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image" Target="../media/image-10-14.png"/><Relationship Id="rId15" Type="http://schemas.openxmlformats.org/officeDocument/2006/relationships/image" Target="../media/image-10-15.png"/><Relationship Id="rId16" Type="http://schemas.openxmlformats.org/officeDocument/2006/relationships/image" Target="../media/image-10-16.png"/><Relationship Id="rId17" Type="http://schemas.openxmlformats.org/officeDocument/2006/relationships/image" Target="../media/image-10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от 0 до 10: первая десятка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 первой десяткой и учимся считать уверенно.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числа от 0 до 10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числа помогают считать игрушки, карандаши, шаги и пальцы. Они учат сравнивать группы, находить больше, меньше и поровну, а ещё читать первые записи цифр.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нужен, чтобы назвать пустое количество. Он помогает понять, что в коробке, на столе или в корзине ничего не осталось.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что предметов совсем нет.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88–90, тема «Числа от 0 до 10»
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 называют, когда предмет один: один мяч, одна книга, одно яблоко. Это первый уверенный шаг в счёте и знакомство с формами слова.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1 и 2: самый первый счёт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2 удобно запоминать по парам: две руки, два уха, два карандаша. Такие примеры легко увидеть вокруг и быстро пересчитать без ошибок.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идёт сразу после двух, а затем приходит четыре. При счёте важно называть числа по порядку, чтобы ни один предмет не потерялся.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3 и 4 удобно показывать на пальцах. Так детям легче видеть количество и сравнивать небольшие группы предметов.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запомнить эти числа: три кубика, три звезды, четыре пуговицы, четыре фишки. Чем точнее счёт, тем спокойнее результат.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3 и 4: считаем без пропусков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идёт сразу после пяти. Примеры вроде шести шариков или шести морковок показывают, что ряд чисел продолжается без остановки.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связано с ладонью: на одной руке как раз пять пальцев. Это число помогает быстро узнавать небольшую группу и переходить к более уверенным вычислениям.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5 и 6: удобный шаг в счёте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7 и 8: числа побольше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стоит после шести и перед восемью. Его можно встретить в знакомом примере — семи днях недели, поэтому число легко запоминается.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уже заметно больше маленьких чисел. Оно встречается в наборах предметов, например в восьми карандашах или восьми мячах, которые удобно пересчитывать по одному.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сравнивают две группы, предметы пересчитывают поочерёдно. Так сразу видно, где их больше, а где меньше, без догадок и угадываний.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до 7 и 8 учит не спешить. Если назвать числа в правильном порядке, результат будет точным, как у настоящего счётчика-аккуратиста.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Девять почти завершает ряд, а десять ставит в нём точку. Десять можно показать двумя руками — тут уже работают все пальцы дружно.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9 и 10: конец первой десятки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числа 10 счёт продолжается дальше, но первая десятка уже закончилась. Поэтому это число особенно важно: оно помогает почувствовать полный круг от 0 до 10.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не сбиться при пересчёте и получить верный ответ.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правильно считать предметы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456" y="1517888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8418" y="2383888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5318" y="2383888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7462" y="358028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369" y="141085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2369" y="52520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23150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2369" y="3205247"/>
            <a:ext cx="197925" cy="2262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2131" y="4106722"/>
            <a:ext cx="218400" cy="2184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44637" y="3580262"/>
            <a:ext cx="420300" cy="4203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5532650" y="141125"/>
            <a:ext cx="32112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числа
</a:t>
            </a:r>
            <a:endParaRPr lang="en-US" sz="2000" dirty="0"/>
          </a:p>
        </p:txBody>
      </p:sp>
      <p:sp>
        <p:nvSpPr>
          <p:cNvPr id="2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842625" y="14565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справа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числа всегда идёт следующее. Рядом с 5 находится 6, а рядом с 9 — 10. Так ряд чисел движется спокойно и без сюрпризов.
</a:t>
            </a:r>
            <a:endParaRPr lang="en-US" sz="1500" dirty="0"/>
          </a:p>
        </p:txBody>
      </p:sp>
      <p:sp>
        <p:nvSpPr>
          <p:cNvPr id="22" name="Text 3"/>
          <p:cNvSpPr txBox="1"/>
          <p:nvPr/>
        </p:nvSpPr>
        <p:spPr>
          <a:xfrm>
            <a:off x="842625" y="565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слева
</a:t>
            </a:r>
            <a:pPr algn="l" indent="0" marL="0">
              <a:lnSpc>
                <a:spcPct val="115000"/>
              </a:lnSpc>
              <a:buNone/>
            </a:pPr>
            <a:r>
              <a:rPr lang="en-US" sz="58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каждым числом обычно стоит предыдущее. Если известно число 5, легко найти 4 и понять, что оно находится ближе к началу ряда.
</a:t>
            </a:r>
            <a:endParaRPr lang="en-US" sz="1469" dirty="0"/>
          </a:p>
        </p:txBody>
      </p:sp>
      <p:sp>
        <p:nvSpPr>
          <p:cNvPr id="23" name="Text 4"/>
          <p:cNvSpPr txBox="1"/>
          <p:nvPr/>
        </p:nvSpPr>
        <p:spPr>
          <a:xfrm>
            <a:off x="842649" y="23480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нуля нет соседа слева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числа 0 нет предыдущего числа, потому что ряд начинается именно с него. Это помогает запомнить, что ноль стоит в самом начале.
</a:t>
            </a:r>
            <a:endParaRPr lang="en-US" sz="1500" dirty="0"/>
          </a:p>
        </p:txBody>
      </p:sp>
      <p:sp>
        <p:nvSpPr>
          <p:cNvPr id="24" name="Text 5"/>
          <p:cNvSpPr txBox="1"/>
          <p:nvPr/>
        </p:nvSpPr>
        <p:spPr>
          <a:xfrm>
            <a:off x="842625" y="3245625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Десять завершает ряд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10 стоит в конце первой десятки. После него счёт продолжается, но ближайший путь внутри темы уже пройден до конца.
</a:t>
            </a:r>
            <a:endParaRPr lang="en-US" sz="1491" dirty="0"/>
          </a:p>
        </p:txBody>
      </p:sp>
      <p:sp>
        <p:nvSpPr>
          <p:cNvPr id="25" name="Text 6"/>
          <p:cNvSpPr txBox="1"/>
          <p:nvPr/>
        </p:nvSpPr>
        <p:spPr>
          <a:xfrm>
            <a:off x="842625" y="4143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помогают искать
</a:t>
            </a:r>
            <a:pPr algn="l" indent="0" marL="0">
              <a:lnSpc>
                <a:spcPct val="115000"/>
              </a:lnSpc>
              <a:buNone/>
            </a:pPr>
            <a:r>
              <a:rPr lang="en-US" sz="59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быстро назвать соседей, достаточно посмотреть на число рядом. Такой приём удобен на уроке и делает счёт заметно увереннее.
</a:t>
            </a:r>
            <a:endParaRPr lang="en-US" sz="148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Больше, меньше, поровну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предметов больше, то и число становится больше. Сравнивают не размер игрушек, а их количество: маленьких предметов может быть больше, чем крупных.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предметов меньше, то и число меньше. Например, три яблока уступают пяти яблокам, потому что при счёте получается меньшее число.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Поровну значит одинаково. У двух групп может быть разное расположение, но одинаковое количество карандашей, конфет или кубиков.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сравнения помогают быстро увидеть разницу между группами. Они показывают, где предметов больше, меньше или столько же, без лишних догадок.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как набор частей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разложить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число от 2 до 10 можно представить как сумму двух частей. Например, 5 — это 2 и 3, а 10 — это 5 и 5. Такие пары удобно вспоминать сразу.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состав числа известен, сложение и вычитание становятся легче. Ребёнок быстрее находит ответ, потому что уже знает, из каких маленьких частей складывается большое число.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Показываем, как две группы предметов соединяются и дают общее количество.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получается сложение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Показываем, как из начального количества убирают часть предметов и находят остаток.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вычитание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0, 1, 2 и другие знакомые значки помогают записывать небольшие числа быстро и удобно. Одной цифрой можно показать, сколько предметов лежит на столе или сколько игрушек стоит в ряду.
</a:t>
            </a:r>
            <a:endParaRPr lang="en-US" sz="954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знак для маленького числа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10 записывается уже не одной, а двумя цифрами. Рядом стоят 1 и 0, и вместе они обозначают целое число. Это хороший повод не путать запись числа с отдельной цифрой.
</a:t>
            </a:r>
            <a:endParaRPr lang="en-US" sz="1041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знака для десяти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цифры работают как маленькие помощники: они сообщают, сколько предметов посчитано. Если запись аккуратная, учителю и ученику легче читать число, а ошибки замечаются быстрее.
</a:t>
            </a:r>
            <a:endParaRPr lang="en-US" sz="89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запись становится сообщением
</a:t>
            </a:r>
            <a:endParaRPr lang="en-US" sz="1289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Знаки, которыми записывают числа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аккуратно писать цифры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Пиши цифры в клетках по образцу и не спеши. Тогда каждая цифра будет стоять на своём месте, а запись получится ровной и понятной.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внимательно проверяй 0, 6, 8 и 9. Эти цифры похожи друг на друга, поэтому одна лишняя черта или поворот могут изменить число.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запись помогает быстрее читать примеры и не путать ответы. Чёткие цифры делают тетрадь опрятной, а работу — гораздо приятнее.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коротких задачах ответ часто получается одним числом. Это удобно: достаточно внимательно посчитать предметы, и решение уже готово.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увидеть границу первой десятки и перейти к дальнейшему счёту.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урока «Числа от 0 до 10»
</a:t>
            </a:r>
            <a:endParaRPr lang="en-US" sz="4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темы важно уверенно называть числа от 0 до 10 по порядку и считать предметы по одному, не пропуская и не повторяя их. Это основа точного счёта.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уметь после темы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уметь сравнивать группы, находить соседние числа и помнить состав маленьких чисел. Ещё полезно различать число 10 и цифру 1 — они совсем не близнецы.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знаний помогает собрать всю тему в один понятный числовой ряд.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темы от 0 до 10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десятка — прочная основа счёта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 хорошо познакомились с числами от 0 до 10, их порядком, соседями и составом. Теперь считать, сравнивать и решать простые примеры станет заметно легче — почти как по рельсам.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2026-05-20T13:53:26Z</dcterms:created>
  <dcterms:modified xsi:type="dcterms:W3CDTF">2026-05-20T13:53:26Z</dcterms:modified>
</cp:coreProperties>
</file>