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«Рапсодия в стиле блюз» Джорджа Гершвина: встреча джаза и классики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Джаз, блюз и классика в одном произведении 1924 года.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Джордж Гершвин и музыка Нью-Йорка 1920-х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Гершвин работал в городе, где быстро росли джаз, радио и Бродвей. Он соединял популярные мелодии с концертной традицией и помогал формироваться новому американскому стилю.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 Пола Уайтмена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Дирижер хотел концерт, посвящённый новой американской музыке, и предложил Гершвину написать крупное сочинение.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 1924 года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Гершвин быстро создал основную фортепианную партию, опираясь на джазовые интонации и концертный размах.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Оркестровка Ферде Грофе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Грофе подготовил оркестровую версию для большого ансамбля и усилил красочность звучания.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февраля 1924 года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в Aeolian Hall в Нью-Йорке сразу привлекла внимание публики, критиков и музыкантов.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появилась идея произведения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созданию «Рапсодии в стиле блюз»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События, приведшие от замысла к премьере и дальнейшей известности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Знаменитое вступление кларнета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звук, который запоминают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открывается длинным глиссандо кларнета, и этот жест сразу приковывает внимание. Он звучит свободно, будто музыкант импровизирует прямо на сцене.
</a:t>
            </a:r>
            <a:endParaRPr lang="en-US" sz="179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звучит как джаз
</a:t>
            </a:r>
            <a:pPr algn="l" indent="0" marL="0">
              <a:lnSpc>
                <a:spcPct val="100000"/>
              </a:lnSpc>
              <a:buNone/>
            </a:pPr>
            <a:r>
              <a:rPr lang="en-US" sz="1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начало создаёт ощущение движения и легкости. В нём слышны джазовая манера, яркая индивидуальность солиста и настроение большого города 1920-х годов.
</a:t>
            </a:r>
            <a:endParaRPr lang="en-US" sz="179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2022107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3375" y="2017307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650" y="2047240"/>
            <a:ext cx="452400" cy="402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рапсодия в музыке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Рапсодия не следует строгой схеме, как соната или симфония. В ней темы могут появляться неожиданно, быстро меняться и создавать живой, почти разговорный поток музыки.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Свободная форма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произведении могут соседствовать спокойные и стремительные эпизоды. Благодаря этому слушатель не угадывает следующий поворот заранее и всё время остаётся вовлечённым.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настроений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«Рапсодии в стиле блюз» свобода формы помогает соединить джазовую импровизационность с концертной собранностью. Поэтому музыка звучит ярко, но не распадается на отдельные фрагменты.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выразительность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784204"/>
            <a:ext cx="3765900" cy="23979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эпизоды произведения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меняется характер музыки от начала к финалу.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раздел приносит новый образ, а контрасты делают форму подвижной и запоминающейся.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структура «Rhapsody in Blue» Дж. Гершвина, по общему описанию произведения
</a:t>
            </a:r>
            <a:endParaRPr lang="en-US" sz="113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создают звучание произведения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Солист-фортепиано ведёт развитие, а остальные группы добавляют тембровые краски и контрасты.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Оркестровый состав «Rhapsody in Blue» Дж. Гершвина; схема для учебного анализа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Сочинение строится на сочетании сольного начала и разных оркестровых слоёв, поэтому звучит объёмно и ярко.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Джазовые черты в концертной музыке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Синкопы и смещённые акценты делают ритм подвижным. Музыка будто слегка опережает ожидаемый шаг, поэтому возникает ощущение внутренней энергии и свободы.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Блюзовые интонации и «синие» ноты придают мелодии особую выразительность. Она звучит не только красиво, но и немного задумчиво, как в джазовом исполнении.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произведение рассчитано на большой концертный зал. Джазовые приёмы здесь организованы очень точно, поэтому музыка остаётся и яркой, и собранной.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36854"/>
            <a:ext cx="434400" cy="386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64129"/>
            <a:ext cx="434400" cy="38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12720"/>
            <a:ext cx="4344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Ферде Грофе в оркестровке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оркестр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Грофе подготовил версию для расширенного состава, чтобы музыка звучала мощно и по-настоящему концертно. Без этой работы произведение не обрело бы такой масштаб.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в зале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Оркестровка усилила объём и сделала кульминации особенно эффектными. Музыка стала хорошо слышна в большом пространстве и произвела сильное впечатление на публику.
</a:t>
            </a:r>
            <a:endParaRPr lang="en-US" sz="1119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Тембровая красочность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подобрал сочетания инструментов так, чтобы каждая тема имела свой цвет. Благодаря этому слушатель легко различает смену настроений и музыкальных образов.
</a:t>
            </a:r>
            <a:endParaRPr lang="en-US" sz="1151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сотрудничество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Гершвин создал основную музыкальную ткань, а Грофе превратил её в яркое оркестровое полотно. Их совместная работа помогла произведению стать знаменитым.
</a:t>
            </a:r>
            <a:endParaRPr lang="en-US" sz="11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как образ в музыке Гершвина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«Рапсодии в стиле блюз» слышится пульс Нью-Йорка 1920-х годов: шум улиц, движение людей, трамваев и метро, а также ощущение города, который никогда не останавливается.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Эту картину создают резкие смены темпа и настроения: спокойные эпизоды сменяются стремительными, словно музыка передает дыхание большого мегаполиса и его постоянную энергию.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известности произведения после премьеры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концертов произведение быстро вошло в репертуар пианистов и оркестров, а затем стало одной из визитных карточек Гершвина.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7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исполнения и популярности произведения; значения на графике условно отражают относительную известность по периодам.
</a:t>
            </a:r>
            <a:endParaRPr lang="en-US" sz="875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устойчивый рост признания: от громкой премьеры к классике концертной сцены и узнаваемому символу американской музыки.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премьера стала музыкальным событием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 услышала новое сочетание джаза и концертной музыки в зале, где обычно звучали более привычные академические произведения, и это сразу привлекло внимание.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Гершвин предложил музыку, в которой популярные городские интонации не выглядели простым развлечением, а становились основой большого художественного замысла.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Слушатели и критики воспринимали премьеру как смелый эксперимент: концертное произведение оказалось живым, современным и очень связанным с американской действительностью.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вечера доказал, что джаз может звучать не только в клубе или театре, но и на серьезной сцене, рядом с крупными классическими сочинениями.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115" y="1345200"/>
            <a:ext cx="623187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джаза и классической традиции в «Рапсодии»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в одном произведении соединяются черты двух музыкальных миров.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музыкальных признаков произведения Дж. Гершвина.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Гершвин не копирует джаз и не отказывается от классики: он объединяет их, создавая новый тип американского концертного звучания.
</a:t>
            </a:r>
            <a:endParaRPr lang="en-US" sz="162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музыкальные приемы произведения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Синкопированный ритм придает музыке движение и ощущение неожиданности, из-за чего мелодия кажется более живой и современной даже сегодня.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Блюзовые обороты и повторяющиеся мотивы помогают запомнить темы: они звучат просто, но в разных эпизодах получают новое настроение и окраску.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Виртуозные пассажи фортепиано и резкие динамические контрасты делают произведение особенно выразительным: оно легко переходит от мягкой певучести к мощному подъему.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части музыкальной формы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 точные секунды, а примерную роль каждого раздела в развитии музыки и нарастании напряжения.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формы произведения Дж. Гершвина, составленная по его крупным эпизодам.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заметным по значимости и развертыванию выглядит финал, а центральные эпизоды связывают начало с кульминацией.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произведения для американской культуры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«Рапсодия в стиле блюз» стала одним из первых сочинений, которое убедительно показало: американская городская музыка может звучать на большой концертной сцене.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его часто называют символом музыкальной Америки: оно объединяет энергию города, национальную самобытность и концертный масштаб.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помогло слушателям увидеть в джазе не только танцевальный стиль, но и серьезный художественный язык, способный выразить характер эпохи.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успеха Гершвина композиторы стали смелее соединять джазовые ритмы с академической формой, не боясь, что такие стили нельзя объединить.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Аранжировщики и оркестровщики обратили внимание на яркие тембровые сочетания, которые сделали произведение таким эффектным и легко узнаваемым.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пианистов «Рапсодия» стала вызовом: в ней нужна не только техника, но и умение передать свободный, почти разговорный характер джаза.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более широком смысле сочинение стало примером кроссовера, где разные музыкальные традиции не спорят друг с другом, а создают единое звучание.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«Рапсодии» на других музыкантов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внимательно слушать «Рапсодию в стиле блюз»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 вступление кларнета: оно звучит свободно, словно кто-то начинает импровизацию прямо на ваших глазах. Этот момент сразу задает характер всей пьесы и помогает представить джазовый Нью-Йорк 1920-х годов.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Слушайте начало как музыкальное приглашение
</a:t>
            </a:r>
            <a:endParaRPr lang="en-US" sz="1139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музыка меняется очень заметно: спокойные фразы уступают место более энергичным. Такие переходы можно слушать как смену городских сцен, где тишина мгновенно превращается в движение и шум.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Поймайте контраст темпов и настроений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произведения звучание становится более торжественным и собранным. Если слушать внимательно, можно услышать, как свободное начало постепенно приходит к яркому концертному завершению, похожему на большой городской подъем.
</a:t>
            </a:r>
            <a:endParaRPr lang="en-US" sz="999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Отследите путь к финалу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«Рапсодия в стиле блюз» важна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«Рапсодия в стиле блюз» показала, что джаз и классика могут звучать вместе естественно и ярко, а американская музыка способна стать известной во всем мире.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2026-05-20T17:35:05Z</dcterms:created>
  <dcterms:modified xsi:type="dcterms:W3CDTF">2026-05-20T17:35:05Z</dcterms:modified>
</cp:coreProperties>
</file>