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Балканского полуострова в X–XIII веках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Балканы: борьба держав, вера, города и перемены границ в Средние века.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 — перекрёсток Европы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Балканский полуостров связывал Центральную Европу, Восточное Средиземноморье и земли вокруг Константинополя. Здесь сходились дороги, торговые пути и разные народы, а рядом сосуществовали православие и католицизм.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47812"/>
            <a:ext cx="244327" cy="217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58771"/>
            <a:ext cx="244327" cy="19546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определяло жизнь Балкан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моря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омывались Адриатическим, Эгейским и Чёрным морями. Морские пути облегчали торговлю, но не снимали главную проблему региона — труднопроходимую местность и разобщённость земель.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перевалы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хребты, узкие долины и перевалы мешали быстрому объединению территории. Из-за этого власть часто держалась не на большой равнине, а на крепостях, дорогах и договорённостях с местной знатью.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имели Дунайская граница, Фракия, Македония, Далмация и Эпир. Именно эти зоны чаще всего становились спорными, потому что контролировали переходы, побережья и важные торговые направления.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полуострове жили славяне, греки, албанцы, влахи и другие группы. Такое соседство делало Балканы культурно разнообразными и одновременно усиливало соперничество за влияние, землю и верность населения.
</a:t>
            </a:r>
            <a:endParaRPr lang="en-US" sz="11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 — главный сильный сосед Балкан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 веке Византия удерживала Константинополь, Фракию и часть балканских земель. Отсюда империя контролировала важнейшие дороги, порты и политические связи в регионе.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Византии строилась на сильной армии, дипломатии, торговле и авторитете православной церкви. Эти инструменты помогали ей не только воевать, но и влиять на соседние государства.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соседей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правители часто должны были учитывать решения Константинополя. Союзы, династические браки и церковные связи делали Византию важным участником почти каждого крупного конфликта.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к XII веку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XII веку империя стала уязвимее из-за войн, внутренних смут и давления соседей. Это открыло путь для усиления Болгарии, Сербии и новых политических центров.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государства Балкан в X–XIII веках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политические центры региона и их историческую роль.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Балканах не было одного неизменного центра: влияние постоянно переходило между Византией, Болгарией и Сербией.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карты и средневековые хроники X–XIII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сила главных государств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 только рост и спад, но и смену политического центра тяжести на полуострове.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оставалась ведущей силой дольше других, но после 1204 года её преимущество резко снизилось, а Сербия и Болгария укрепились.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интерпретация по средневековым хроникам и учебным картам; шкала относительная, X–XIII века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Первого Болгарского царства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царе Самуиле Болгария продолжила сопротивление Византии и удерживала значительную часть своих земель, опираясь на крепости, горные районы и поддержку знати.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1018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долгой войны Болгарское царство было покорено Византией. Его земли вошли в состав империи, но память о собственной государственности сохранилась.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завоевания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под властью Византии болгарская знать и население продолжали помнить прежнее царство. Это стало важной основой для будущего восстановления независимости.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Болгарское царство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1185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Асен и Пётр подняли восстание против Византии, и оно привело к восстановлению болгарской государственности. Это стало поворотным моментом для всего региона.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4435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при Иване Асене II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XIII веке Болгария достигла особого подъёма при Иване Асене II. Государство расширило владения, укрепило внешние связи и стало заметным соперником соседей.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870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Тырново как столица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Столичный Тырново стал не только политическим центром, но и местом развития управления, книжности и церковной жизни. Здесь формировалась новая традиция болгарской власти.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Сербия: путь от разрозненных земель к единому государству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Разделённые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сербские территории существовали как отдельные области и жупы, между которыми не было прочного единства. Местные правители часто действовали самостоятельно.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Неманичи усиливают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XII–XIII веках династия Неманичей постепенно объединила многие сербские земли. Стефан Неманя стал ключевой фигурой этого процесса и укрепил центральную власть.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 1217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1217 году Стефан Первый Венчанный получил корону, и Сербия была признана королевством. Это повысило её престиж среди соседних государств.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политическая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королевской власти помогло Сербии наладить управление, собрать силы для обороны и активнее участвовать в балканской политике.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средневековому государству на Балканах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общем историческом развитии Болгарии и Сербии в X–XIII веках.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Хорватия и Босния между Западом и Востоком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Хорватия и Венгрия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Хорватские земли всё сильнее втягивались в сферу влияния Венгрии, но при этом сохраняли собственную знать, местные традиции управления и важные города на адриатическом побережье.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ориентация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Хорватии заметно усиливалось влияние католической церкви, особенно в прибрежных центрах. Это сближало страну с западноевропейским миром и отличало её от православных соседей.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Босния как пограничье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Босния находилась между двумя христианскими традициями и потому часто становилась пространством соперничества соседних держав. Такое положение делало её политическую жизнь особенно гибкой и нестабильной.
</a:t>
            </a:r>
            <a:endParaRPr lang="en-US" sz="1155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ситуация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пересечения интересов соседей в Боснии складывались собственные формы власти и религиозной практики. Пограничный характер страны усиливал её самостоятельность, но усложнял отношения с сильными государствами.
</a:t>
            </a:r>
            <a:endParaRPr lang="en-US" sz="11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и католицизм на Балканах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религиозная карта Балкан делилась между восточной и западной традициями.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1054 года различия между востоком и западом стали заметнее и сильнее влияли на политику, союзников и культурную жизнь Балкан.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хроники и исторические документы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порты и торговля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711700" y="1330275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узлы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Константинополь, Солунь, Дубровник, Задар и Диррахий связывали Балканы с другими землями. Здесь сходились купцы, корабли и караваны, а вместе с ними — новости, ремесленные изделия и налоги.
</a:t>
            </a:r>
            <a:endParaRPr lang="en-US" sz="1088" dirty="0"/>
          </a:p>
        </p:txBody>
      </p:sp>
      <p:sp>
        <p:nvSpPr>
          <p:cNvPr id="11" name="Text 3"/>
          <p:cNvSpPr txBox="1"/>
          <p:nvPr/>
        </p:nvSpPr>
        <p:spPr>
          <a:xfrm>
            <a:off x="4711700" y="2204826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полуостров перевозили соль, вино, ткани, металл и продукты ремесла. Эти товары были нужны и городам, и дворам правителей, поэтому торговые дороги имели большое значение.
</a:t>
            </a:r>
            <a:endParaRPr lang="en-US" sz="1198" dirty="0"/>
          </a:p>
        </p:txBody>
      </p:sp>
      <p:sp>
        <p:nvSpPr>
          <p:cNvPr id="12" name="Text 4"/>
          <p:cNvSpPr txBox="1"/>
          <p:nvPr/>
        </p:nvSpPr>
        <p:spPr>
          <a:xfrm>
            <a:off x="4711700" y="3079377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росли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быстрее развивались там, где были гавани, рынки, крепости и удобные пути. Защита стенами и близость к дороге помогали привлекать купцов и ремесленников.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1700" y="3953931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портами и дорогами усиливал правителей, потому что приносил доход и делал государство заметнее. Поэтому борьба за крупные города была не только военной, но и экономической.
</a:t>
            </a:r>
            <a:endParaRPr lang="en-US" sz="11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Четвёртый крестовый поход и падение Константинополя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Штурм 1204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1204 году крестоносцы захватили Константинополь, один из важнейших городов христианского мира. Это событие стало тяжёлым ударом для Византии и изменило политическую карту Балкан.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4435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империя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прежней столицы возникла Латинская империя, а греческие правители потеряли центр своей державы. Балканы превратились в пространство соперничества между новыми и старыми силами.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870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греческие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Византии усилились Никея и Эпир, где продолжили существовать греческие государственные традиции. Именно они стали опорой для будущего восстановления византийской власти.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XIII века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показывают, как за одно поколение на Балканах несколько раз менялся баланс сил между Болгарией, Сербией и Византией.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продвигалось XIII столетие, тем заметнее усиливались местные государства, а старая византийская система утрачивала прежнее влияние.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хроники и учебные исторические карты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813" y="1706501"/>
            <a:ext cx="180075" cy="20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473" y="1712052"/>
            <a:ext cx="194700" cy="19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473" y="3273676"/>
            <a:ext cx="194700" cy="194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9451" y="3284493"/>
            <a:ext cx="194700" cy="1730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48400" y="1731520"/>
            <a:ext cx="194700" cy="15576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письменность и монастыри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50550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Славянская письменность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на славянских языках помогала правителям, монахам и книжникам сохранять законы, молитвы и историческую память. Она сближала разные земли через общий культурный язык.
</a:t>
            </a:r>
            <a:endParaRPr lang="en-US" sz="934" dirty="0"/>
          </a:p>
        </p:txBody>
      </p:sp>
      <p:sp>
        <p:nvSpPr>
          <p:cNvPr id="16" name="Text 3"/>
          <p:cNvSpPr txBox="1"/>
          <p:nvPr/>
        </p:nvSpPr>
        <p:spPr>
          <a:xfrm>
            <a:off x="353445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Книжное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монастырях переписывали книги от руки, создавая богослужебные тексты и летописи. Такой труд требовал терпения и знаний, а каждая книга была очень ценной.
</a:t>
            </a:r>
            <a:endParaRPr lang="en-US" sz="934" dirty="0"/>
          </a:p>
        </p:txBody>
      </p:sp>
      <p:sp>
        <p:nvSpPr>
          <p:cNvPr id="17" name="Text 4"/>
          <p:cNvSpPr txBox="1"/>
          <p:nvPr/>
        </p:nvSpPr>
        <p:spPr>
          <a:xfrm>
            <a:off x="505463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Иконопись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Иконописцы создавали образы святых для храмов и монастырей. Эти изображения не только украшали стены, но и помогали верующим лучше понимать христианские сюжеты.
</a:t>
            </a:r>
            <a:endParaRPr lang="en-US" sz="934" dirty="0"/>
          </a:p>
        </p:txBody>
      </p:sp>
      <p:sp>
        <p:nvSpPr>
          <p:cNvPr id="18" name="Text 5"/>
          <p:cNvSpPr txBox="1"/>
          <p:nvPr/>
        </p:nvSpPr>
        <p:spPr>
          <a:xfrm>
            <a:off x="3534438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просветителей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Кирилла и Мефодия распространили письменную традицию среди славянских народов. Благодаря им балканская культура стала частью более широкого христианского мира.
</a:t>
            </a:r>
            <a:endParaRPr lang="en-US" sz="934" dirty="0"/>
          </a:p>
        </p:txBody>
      </p:sp>
      <p:sp>
        <p:nvSpPr>
          <p:cNvPr id="19" name="Text 6"/>
          <p:cNvSpPr txBox="1"/>
          <p:nvPr/>
        </p:nvSpPr>
        <p:spPr>
          <a:xfrm>
            <a:off x="6563375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Монастырские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Охрид, Тырново и Афон стали важными местами учёбы, молитвы и хранения рукописей. Здесь собирались люди, которые развивали образование и религиозную традицию.
</a:t>
            </a:r>
            <a:endParaRPr lang="en-US" sz="9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Монголы и новые угрозы для Балкан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 востока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Монгольские походы XIII века дошли до земель у Дуная и показали, что даже далёкие степи могут влиять на судьбу Балкан. Соседние правители стали осторожнее и внимательнее к границам.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обороны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Правителям приходилось тратить силы на войска, стены и союзников. Это замедляло развитие городов и хозяйства, потому что безопасность становилась важнее всего остального.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столкновения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Балканах не прекращались набеги и споры за укрепления, переправы и дороги. В таких условиях мирная жизнь часто отступала перед необходимостью постоянно защищать землю.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51239"/>
            <a:ext cx="5426700" cy="21946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сильных правителей эпохи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правители по-разному укрепляли свои государства, но каждый из них заметно изменил историю региона.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власть на Балканах опиралась на объединение земель, поддержку церкви и умение использовать ослабление соседей.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хроники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Балканы отличались от других регионов Европы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смена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Балканах редко существовало одно государство, которое надолго объединяло бы весь полуостров. Границы здесь менялись чаще, чем во многих других частях Европы.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Перекрёсток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соединял Восток и Запад, поэтому здесь сталкивались разные политические интересы, языки, обычаи и религиозные традиции. Такое соседство делало Балканы особенно разнообразными.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побережье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 затрудняли объединение территории, а морские порты, наоборот, связывали её с дальними странами. Из-за этого внутренняя жизнь и внешняя торговля развивались не одинаково.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Соседское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Балканы влияли Византия, Венгрия, латинские государства и итальянские города. Поэтому местным правителям приходилось постоянно выбирать союзников и защищать свои владения.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Балкан в X–XIII веках показывает, как рядом могут сосуществовать войны, государственное строительство и культурный подъём. Именно тогда регион обрёл черты, заметные и в более поздней Европе.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в X–XIII веках: борьба, рост и перемены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2026-06-02T05:47:45Z</dcterms:created>
  <dcterms:modified xsi:type="dcterms:W3CDTF">2026-06-02T05:47:45Z</dcterms:modified>
</cp:coreProperties>
</file>