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музыкальной интонации спрятан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говорить без слов и открывать чувства.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интонация: как звучит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музыке помогает мелодии «говорить» о радости, тревоге, удивлении и покое. Она похожа на живую речь, потому что соединяет звучание, движение и чувство в одном выразительном образе.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319" y="2057985"/>
            <a:ext cx="254527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5891" y="2057985"/>
            <a:ext cx="381790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музыкальная интонация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создаёт ощущение нежности, а громкое — силы, решительности или радости. Даже один мотив меняется, если его спеть или сыграть с разной силой.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 помогают мелодии подниматься, опускаться и передавать разные чувства. По этому признаку музыка может казаться светлой, строгой, тревожной или спокойной.
</a:t>
            </a:r>
            <a:endParaRPr lang="en-US" sz="119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звучит живо и подвижно, а медленная — задумчиво и плавно. Темп помогает услышать характер мелодии ещё до того, как понятно её содержание.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звуки во времени и делает фразу собранной. Если длительности звучат по-разному, мелодия становится более выразительной и легче запоминается.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тембр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выделяют важные моменты, а тембр окрашивает звук и делает его особенным. Вместе они помогают услышать, кто как будто «говорит» в музыке.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и тёмное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звучат легче и радостнее, а низкие — серьезнее и спокойнее. Поэтому одна и та же фраза может напомнить улыбку или задумчивый взгляд.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 медленное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движется быстро, она кажется взволнованной или игривой. Медленный темп делает её мягкой, протяжной и похожей на тихий разговор.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скорость меняют настроение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музыкальная интонация рождает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отдельных звуков к настроению и образу в музыке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музыка рассказывает о человеке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звучит мягко, ровно и без лишней спешки. Она напоминает человека, который умеет слушать, не торопится и говорит доброжелательно.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Решительная интонация заметна по чёткому ритму, уверенной громкости и ясным окончаниям фраз. Такая музыка словно шагает вперёд и не сомневается в себе.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Игривая интонация бывает лёгкой, подвижной и чуть озорной. В ней слышны любопытство, улыбка и желание пошутить, не обижая никого.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мы сразу слышим, радуется человек, удивляется или сердится. В музыке ту же работу выполняет мелодия: она может звучать дружелюбно, строго или вопросительно.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песня особенно похожа на разговор, потому что слова и мелодия помогают друг другу. Если фраза спета живо и выразительно, её смысл становится понятнее даже без объяснений.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песне и в разговоре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народной и детской музыке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интонация мягкая, спокойная и убаюкивающая. Она помогает создать чувство тепла, тишины и домашнего уюта.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интонация делает русские народные песни близкими к человеческому голосу. Их легко запомнить, потому что мелодия звучит просто, плавно и естественно.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Плясовая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Плясовая музыка звучит бодро и задорно. Её интонация передаёт движение, веселье и желание пуститься в пляс хоть сейчас.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и игра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играх интонация часто становится чёткой, живой и смешливой. Она помогает запомнить слова, ритм и правила игры без скуки.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слышат настроение в музыке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обычно замечают, быстро или медленно движется музыка. Потом они слышат, звучит она громко или тихо, а также поднимаются или опускаются звуки.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становится яснее само настроение: радостное, грустное, тревожное или спокойное. Часто ребёнок угадывает его раньше, чем успевает назвать все признаки словами.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признаков выразительного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стороны звучания вместе создают музыкальную интонацию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 звучит спокойно и плавно, словно добрые слова, сказанные тихим голосом. Она особенно заметна в песнях, где хочется почувствовать заботу, ласку и доверие.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и лирических мелодиях нет резких движений и громких ударов. Звук течёт ровно, поэтому музыка напоминает тёплый домашний разговор, в котором никого не торопят.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исполнена нежно, слушатель легче замечает её добрый характер. Такая интонация помогает музыке передать спокойствие, участие и маленькую улыбку без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фраза может стать очень сердечной, если её спеть бережно и не слишком громко. Тогда музыка звучит как знак внимания и дружеской поддержки.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вежливости и доброты в музыке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— и музыка подняла брови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спокойно шла вперёд, а потом неожиданно подпрыгнула вверх. Сразу стало ясно: музыка чему-то удивилась и словно спросила: «Что это было?» Такой приём часто оживляет детскую пьесу и делает её похожей на живой разговор.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 одной короткой остановке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фраза будто спотыкается и на миг замирает. Эта маленькая пауза звучит смешно и озорно, как если бы герой игры специально притворился серьёзным, а потом не выдержал и рассмеялся. Настроение сразу становится лёгким и игривым.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вопрос и громкий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начинает очень тихо, а потом вдруг становится ярче, слушатель чувствует вопрос и ответ, ожидание и неожиданность. Такой контраст помогает передать удивление, проказу или весёлое недоумение без единого слова.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музыкальная интонация удивляет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послушай, куда движется мелодия: вверх, вниз или почти на месте. Это помогает заметить, спокойная она или взволнованная, даже если слова ещё не всё объяснили.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 на темп, громкость и длительность звуков. Быстрая, громкая и короткая речь музыки звучит совсем иначе, чем медленная, тихая и протяжная.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найди паузы и выделенные звуки. Именно они подсказывают, где в музыке важная мысль, а где — лёгкое дыхание, словно фраза делает короткий вдох.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внимательнее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выразительно поёт детский голос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дикция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произносятся ясно, песня становится понятнее каждому слушателю. Чёткая дикция помогает не только красиво петь, но и передавать смысл текста.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вдох помогает спеть фразу без спешки и без лишних толчков. Тогда голос звучит свободно, а мелодия не прерывается посередине.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 даёт время услышать мелодию, не потерять слова и не «проглотить» окончания. Песня звучит собранно и уверенно, как аккуратный рассказ.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должен передавать настроение песни: радость, ласку, бодрость, игру или задумчивость. Тогда исполнение становится не просто правильным, а по-настоящему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школьной песне и хоровом пении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важно, чтобы дети начинали и заканчивали фразы вместе. Когда темп, сила звука и характер совпадают, мелодия звучит как единое целое, а не как несколько отдельных голосов.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начало фразы, её вершина и конец. Если их спеть внимательно, сразу слышна музыкальная мысль: где песня поднимается, где задерживается и куда спокойно приходит.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настроение музыкальной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услышать, как музыкальная интонация превращается в настроение.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учится слышать, как одна и та же мелодия может звучать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музыки для 3 класса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в 3 классе дети сравнивают весёлую, мягкую и торжественную интонацию. Это помогает понять, что характер произведения слышен уже в самой мелодии.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петь слишком громко или слишком быстро, мелодия теряет свои краски. Слушателю становится трудно различить важные слова, а сама песня звучит торопливо и тяжело.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тихое и неуверенное исполнение тоже мешает. Музыка как будто прячется, и её характер становится слабым, поэтому песня перестаёт радовать слух и запоминаться.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выразительности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интонации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интонация помогает услышать, о чём «говорит» мелодия. По ней можно понять настроение, характер и даже отношение исполнителя к музыке.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создаётся не одним признаком, а сразу несколькими: темпом, громкостью, ритмом, паузами, высотой звуков и тембром. Вместе они делают звучание живым.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музыка становится понятнее. Тогда даже короткая фраза может рассказать о радости, тревоге, удивлении или спокойствии.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пение и вдумчивое слушание помогают услышать в музыке не просто звуки, а маленькую человеческую историю, спрятанную в интонации.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с нами через интонацию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вслушаться в мелодию, можно понять не только её настроение, но и характер. Интонация делает музыку живой, а нас — внимательнее и добрее к её «голосу».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2026-05-24T19:18:14Z</dcterms:created>
  <dcterms:modified xsi:type="dcterms:W3CDTF">2026-05-24T19:18:14Z</dcterms:modified>
</cp:coreProperties>
</file>